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4"/>
  </p:notesMasterIdLst>
  <p:sldIdLst>
    <p:sldId id="276" r:id="rId3"/>
    <p:sldId id="277" r:id="rId4"/>
    <p:sldId id="278" r:id="rId5"/>
    <p:sldId id="279" r:id="rId6"/>
    <p:sldId id="280" r:id="rId7"/>
    <p:sldId id="281" r:id="rId8"/>
    <p:sldId id="282" r:id="rId9"/>
    <p:sldId id="283" r:id="rId10"/>
    <p:sldId id="284" r:id="rId11"/>
    <p:sldId id="285" r:id="rId12"/>
    <p:sldId id="286"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CCCC"/>
    <a:srgbClr val="FFCCFF"/>
    <a:srgbClr val="66FF99"/>
    <a:srgbClr val="F9B1EF"/>
    <a:srgbClr val="FFC78F"/>
    <a:srgbClr val="CFDBFD"/>
    <a:srgbClr val="FFC1FF"/>
    <a:srgbClr val="6600CC"/>
    <a:srgbClr val="FC92D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7" d="100"/>
          <a:sy n="77" d="100"/>
        </p:scale>
        <p:origin x="-948"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98BD9F-C5C4-4F28-840F-043FF5C79F87}" type="datetimeFigureOut">
              <a:rPr lang="ru-RU" smtClean="0"/>
              <a:pPr/>
              <a:t>19.12.2012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1E0862-6441-4E11-B8E1-370DE1F100A5}" type="slidenum">
              <a:rPr lang="ru-RU" smtClean="0"/>
              <a:pPr/>
              <a:t>‹#›</a:t>
            </a:fld>
            <a:endParaRPr lang="ru-RU"/>
          </a:p>
        </p:txBody>
      </p:sp>
    </p:spTree>
    <p:extLst>
      <p:ext uri="{BB962C8B-B14F-4D97-AF65-F5344CB8AC3E}">
        <p14:creationId xmlns:p14="http://schemas.microsoft.com/office/powerpoint/2010/main" xmlns="" val="2880115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Полилиния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lgn="l" rtl="0" fontAlgn="base">
              <a:spcBef>
                <a:spcPct val="0"/>
              </a:spcBef>
              <a:spcAft>
                <a:spcPct val="0"/>
              </a:spcAft>
              <a:defRPr/>
            </a:pPr>
            <a:endParaRPr lang="en-US" kern="1200">
              <a:solidFill>
                <a:prstClr val="black"/>
              </a:solidFill>
              <a:latin typeface="Garamond" pitchFamily="18" charset="0"/>
              <a:ea typeface="+mn-ea"/>
              <a:cs typeface="+mn-cs"/>
            </a:endParaRPr>
          </a:p>
        </p:txBody>
      </p:sp>
      <p:sp>
        <p:nvSpPr>
          <p:cNvPr id="5" name="Полилиния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lgn="l" rtl="0" fontAlgn="base">
              <a:spcBef>
                <a:spcPct val="0"/>
              </a:spcBef>
              <a:spcAft>
                <a:spcPct val="0"/>
              </a:spcAft>
              <a:defRPr/>
            </a:pPr>
            <a:endParaRPr lang="en-US" kern="1200">
              <a:solidFill>
                <a:prstClr val="black"/>
              </a:solidFill>
              <a:latin typeface="Garamond" pitchFamily="18" charset="0"/>
              <a:ea typeface="+mn-ea"/>
              <a:cs typeface="+mn-cs"/>
            </a:endParaRPr>
          </a:p>
        </p:txBody>
      </p:sp>
      <p:sp>
        <p:nvSpPr>
          <p:cNvPr id="9" name="Заголовок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6" name="Дата 29"/>
          <p:cNvSpPr>
            <a:spLocks noGrp="1"/>
          </p:cNvSpPr>
          <p:nvPr>
            <p:ph type="dt" sz="half" idx="10"/>
          </p:nvPr>
        </p:nvSpPr>
        <p:spPr/>
        <p:txBody>
          <a:bodyPr/>
          <a:lstStyle>
            <a:lvl1pPr>
              <a:defRPr/>
            </a:lvl1pPr>
          </a:lstStyle>
          <a:p>
            <a:pPr algn="l" rtl="0" fontAlgn="base">
              <a:spcBef>
                <a:spcPct val="0"/>
              </a:spcBef>
              <a:spcAft>
                <a:spcPct val="0"/>
              </a:spcAft>
              <a:defRPr/>
            </a:pPr>
            <a:endParaRPr lang="ru-RU" sz="1000" kern="1200">
              <a:solidFill>
                <a:srgbClr val="3B3B3B">
                  <a:shade val="50000"/>
                </a:srgbClr>
              </a:solidFill>
              <a:latin typeface="Garamond" pitchFamily="18" charset="0"/>
              <a:ea typeface="+mn-ea"/>
              <a:cs typeface="+mn-cs"/>
            </a:endParaRPr>
          </a:p>
        </p:txBody>
      </p:sp>
      <p:sp>
        <p:nvSpPr>
          <p:cNvPr id="7" name="Нижний колонтитул 18"/>
          <p:cNvSpPr>
            <a:spLocks noGrp="1"/>
          </p:cNvSpPr>
          <p:nvPr>
            <p:ph type="ftr" sz="quarter" idx="11"/>
          </p:nvPr>
        </p:nvSpPr>
        <p:spPr/>
        <p:txBody>
          <a:bodyPr/>
          <a:lstStyle>
            <a:lvl1pPr>
              <a:defRPr/>
            </a:lvl1pPr>
          </a:lstStyle>
          <a:p>
            <a:pPr algn="ctr" rtl="0" fontAlgn="base">
              <a:spcBef>
                <a:spcPct val="0"/>
              </a:spcBef>
              <a:spcAft>
                <a:spcPct val="0"/>
              </a:spcAft>
              <a:defRPr/>
            </a:pPr>
            <a:endParaRPr lang="ru-RU" sz="1000" kern="1200">
              <a:solidFill>
                <a:srgbClr val="3B3B3B">
                  <a:shade val="50000"/>
                </a:srgbClr>
              </a:solidFill>
              <a:latin typeface="Garamond" pitchFamily="18" charset="0"/>
              <a:ea typeface="+mn-ea"/>
              <a:cs typeface="+mn-cs"/>
            </a:endParaRPr>
          </a:p>
        </p:txBody>
      </p:sp>
      <p:sp>
        <p:nvSpPr>
          <p:cNvPr id="8" name="Номер слайда 26"/>
          <p:cNvSpPr>
            <a:spLocks noGrp="1"/>
          </p:cNvSpPr>
          <p:nvPr>
            <p:ph type="sldNum" sz="quarter" idx="12"/>
          </p:nvPr>
        </p:nvSpPr>
        <p:spPr/>
        <p:txBody>
          <a:bodyPr/>
          <a:lstStyle>
            <a:lvl1pPr>
              <a:defRPr/>
            </a:lvl1pPr>
          </a:lstStyle>
          <a:p>
            <a:pPr algn="r" rtl="0" fontAlgn="base">
              <a:spcBef>
                <a:spcPct val="0"/>
              </a:spcBef>
              <a:spcAft>
                <a:spcPct val="0"/>
              </a:spcAft>
              <a:defRPr/>
            </a:pPr>
            <a:fld id="{A490A4CF-51C0-47A3-B710-85A489DFD74B}" type="slidenum">
              <a:rPr lang="ru-RU" sz="1000" kern="1200">
                <a:solidFill>
                  <a:srgbClr val="3B3B3B">
                    <a:shade val="50000"/>
                  </a:srgbClr>
                </a:solidFill>
                <a:latin typeface="Garamond" pitchFamily="18" charset="0"/>
                <a:ea typeface="+mn-ea"/>
                <a:cs typeface="+mn-cs"/>
              </a:rPr>
              <a:pPr algn="r" rtl="0" fontAlgn="base">
                <a:spcBef>
                  <a:spcPct val="0"/>
                </a:spcBef>
                <a:spcAft>
                  <a:spcPct val="0"/>
                </a:spcAft>
                <a:defRPr/>
              </a:pPr>
              <a:t>‹#›</a:t>
            </a:fld>
            <a:endParaRPr lang="ru-RU" sz="1000" kern="1200">
              <a:solidFill>
                <a:srgbClr val="3B3B3B">
                  <a:shade val="50000"/>
                </a:srgbClr>
              </a:solidFill>
              <a:latin typeface="Garamond" pitchFamily="18" charset="0"/>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lgn="l" rtl="0" fontAlgn="base">
              <a:spcBef>
                <a:spcPct val="0"/>
              </a:spcBef>
              <a:spcAft>
                <a:spcPct val="0"/>
              </a:spcAft>
              <a:defRPr/>
            </a:pPr>
            <a:endParaRPr lang="ru-RU" sz="1000" kern="1200">
              <a:solidFill>
                <a:srgbClr val="3B3B3B">
                  <a:shade val="50000"/>
                </a:srgbClr>
              </a:solidFill>
              <a:latin typeface="Garamond" pitchFamily="18" charset="0"/>
              <a:ea typeface="+mn-ea"/>
              <a:cs typeface="+mn-cs"/>
            </a:endParaRPr>
          </a:p>
        </p:txBody>
      </p:sp>
      <p:sp>
        <p:nvSpPr>
          <p:cNvPr id="5" name="Нижний колонтитул 21"/>
          <p:cNvSpPr>
            <a:spLocks noGrp="1"/>
          </p:cNvSpPr>
          <p:nvPr>
            <p:ph type="ftr" sz="quarter" idx="11"/>
          </p:nvPr>
        </p:nvSpPr>
        <p:spPr/>
        <p:txBody>
          <a:bodyPr/>
          <a:lstStyle>
            <a:lvl1pPr>
              <a:defRPr/>
            </a:lvl1pPr>
          </a:lstStyle>
          <a:p>
            <a:pPr algn="ctr" rtl="0" fontAlgn="base">
              <a:spcBef>
                <a:spcPct val="0"/>
              </a:spcBef>
              <a:spcAft>
                <a:spcPct val="0"/>
              </a:spcAft>
              <a:defRPr/>
            </a:pPr>
            <a:endParaRPr lang="ru-RU" sz="1000" kern="1200">
              <a:solidFill>
                <a:srgbClr val="3B3B3B">
                  <a:shade val="50000"/>
                </a:srgbClr>
              </a:solidFill>
              <a:latin typeface="Garamond" pitchFamily="18" charset="0"/>
              <a:ea typeface="+mn-ea"/>
              <a:cs typeface="+mn-cs"/>
            </a:endParaRPr>
          </a:p>
        </p:txBody>
      </p:sp>
      <p:sp>
        <p:nvSpPr>
          <p:cNvPr id="6" name="Номер слайда 17"/>
          <p:cNvSpPr>
            <a:spLocks noGrp="1"/>
          </p:cNvSpPr>
          <p:nvPr>
            <p:ph type="sldNum" sz="quarter" idx="12"/>
          </p:nvPr>
        </p:nvSpPr>
        <p:spPr/>
        <p:txBody>
          <a:bodyPr/>
          <a:lstStyle>
            <a:lvl1pPr>
              <a:defRPr/>
            </a:lvl1pPr>
          </a:lstStyle>
          <a:p>
            <a:pPr algn="r" rtl="0" fontAlgn="base">
              <a:spcBef>
                <a:spcPct val="0"/>
              </a:spcBef>
              <a:spcAft>
                <a:spcPct val="0"/>
              </a:spcAft>
              <a:defRPr/>
            </a:pPr>
            <a:fld id="{668C139A-95B1-4234-90FB-3B96D507565B}" type="slidenum">
              <a:rPr lang="ru-RU" sz="1000" kern="1200">
                <a:solidFill>
                  <a:srgbClr val="3B3B3B">
                    <a:shade val="50000"/>
                  </a:srgbClr>
                </a:solidFill>
                <a:latin typeface="Garamond" pitchFamily="18" charset="0"/>
                <a:ea typeface="+mn-ea"/>
                <a:cs typeface="+mn-cs"/>
              </a:rPr>
              <a:pPr algn="r" rtl="0" fontAlgn="base">
                <a:spcBef>
                  <a:spcPct val="0"/>
                </a:spcBef>
                <a:spcAft>
                  <a:spcPct val="0"/>
                </a:spcAft>
                <a:defRPr/>
              </a:pPr>
              <a:t>‹#›</a:t>
            </a:fld>
            <a:endParaRPr lang="ru-RU" sz="1000" kern="1200">
              <a:solidFill>
                <a:srgbClr val="3B3B3B">
                  <a:shade val="50000"/>
                </a:srgbClr>
              </a:solidFill>
              <a:latin typeface="Garamond" pitchFamily="18" charset="0"/>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lgn="l" rtl="0" fontAlgn="base">
              <a:spcBef>
                <a:spcPct val="0"/>
              </a:spcBef>
              <a:spcAft>
                <a:spcPct val="0"/>
              </a:spcAft>
              <a:defRPr/>
            </a:pPr>
            <a:endParaRPr lang="ru-RU" sz="1000" kern="1200">
              <a:solidFill>
                <a:srgbClr val="3B3B3B">
                  <a:shade val="50000"/>
                </a:srgbClr>
              </a:solidFill>
              <a:latin typeface="Garamond" pitchFamily="18" charset="0"/>
              <a:ea typeface="+mn-ea"/>
              <a:cs typeface="+mn-cs"/>
            </a:endParaRPr>
          </a:p>
        </p:txBody>
      </p:sp>
      <p:sp>
        <p:nvSpPr>
          <p:cNvPr id="5" name="Нижний колонтитул 21"/>
          <p:cNvSpPr>
            <a:spLocks noGrp="1"/>
          </p:cNvSpPr>
          <p:nvPr>
            <p:ph type="ftr" sz="quarter" idx="11"/>
          </p:nvPr>
        </p:nvSpPr>
        <p:spPr/>
        <p:txBody>
          <a:bodyPr/>
          <a:lstStyle>
            <a:lvl1pPr>
              <a:defRPr/>
            </a:lvl1pPr>
          </a:lstStyle>
          <a:p>
            <a:pPr algn="ctr" rtl="0" fontAlgn="base">
              <a:spcBef>
                <a:spcPct val="0"/>
              </a:spcBef>
              <a:spcAft>
                <a:spcPct val="0"/>
              </a:spcAft>
              <a:defRPr/>
            </a:pPr>
            <a:endParaRPr lang="ru-RU" sz="1000" kern="1200">
              <a:solidFill>
                <a:srgbClr val="3B3B3B">
                  <a:shade val="50000"/>
                </a:srgbClr>
              </a:solidFill>
              <a:latin typeface="Garamond" pitchFamily="18" charset="0"/>
              <a:ea typeface="+mn-ea"/>
              <a:cs typeface="+mn-cs"/>
            </a:endParaRPr>
          </a:p>
        </p:txBody>
      </p:sp>
      <p:sp>
        <p:nvSpPr>
          <p:cNvPr id="6" name="Номер слайда 17"/>
          <p:cNvSpPr>
            <a:spLocks noGrp="1"/>
          </p:cNvSpPr>
          <p:nvPr>
            <p:ph type="sldNum" sz="quarter" idx="12"/>
          </p:nvPr>
        </p:nvSpPr>
        <p:spPr/>
        <p:txBody>
          <a:bodyPr/>
          <a:lstStyle>
            <a:lvl1pPr>
              <a:defRPr/>
            </a:lvl1pPr>
          </a:lstStyle>
          <a:p>
            <a:pPr algn="r" rtl="0" fontAlgn="base">
              <a:spcBef>
                <a:spcPct val="0"/>
              </a:spcBef>
              <a:spcAft>
                <a:spcPct val="0"/>
              </a:spcAft>
              <a:defRPr/>
            </a:pPr>
            <a:fld id="{F310B512-1E8B-4B9A-A748-C4B7F808323A}" type="slidenum">
              <a:rPr lang="ru-RU" sz="1000" kern="1200">
                <a:solidFill>
                  <a:srgbClr val="3B3B3B">
                    <a:shade val="50000"/>
                  </a:srgbClr>
                </a:solidFill>
                <a:latin typeface="Garamond" pitchFamily="18" charset="0"/>
                <a:ea typeface="+mn-ea"/>
                <a:cs typeface="+mn-cs"/>
              </a:rPr>
              <a:pPr algn="r" rtl="0" fontAlgn="base">
                <a:spcBef>
                  <a:spcPct val="0"/>
                </a:spcBef>
                <a:spcAft>
                  <a:spcPct val="0"/>
                </a:spcAft>
                <a:defRPr/>
              </a:pPr>
              <a:t>‹#›</a:t>
            </a:fld>
            <a:endParaRPr lang="ru-RU" sz="1000" kern="1200">
              <a:solidFill>
                <a:srgbClr val="3B3B3B">
                  <a:shade val="50000"/>
                </a:srgbClr>
              </a:solidFill>
              <a:latin typeface="Garamond" pitchFamily="18" charset="0"/>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ru-RU" sz="1400" kern="1200">
              <a:solidFill>
                <a:srgbClr val="000000"/>
              </a:solidFill>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ru-RU" sz="1400" kern="1200">
              <a:solidFill>
                <a:srgbClr val="000000"/>
              </a:solidFill>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8C46F29D-9FFD-4810-B807-6729A9B5D22D}" type="slidenum">
              <a:rPr lang="ru-RU" sz="1400" kern="1200">
                <a:solidFill>
                  <a:srgbClr val="000000"/>
                </a:solidFill>
                <a:latin typeface="Arial" charset="0"/>
                <a:ea typeface="+mn-ea"/>
                <a:cs typeface="+mn-cs"/>
              </a:rPr>
              <a:pPr algn="r" rtl="0" fontAlgn="base">
                <a:spcBef>
                  <a:spcPct val="0"/>
                </a:spcBef>
                <a:spcAft>
                  <a:spcPct val="0"/>
                </a:spcAft>
                <a:defRPr/>
              </a:pPr>
              <a:t>‹#›</a:t>
            </a:fld>
            <a:endParaRPr lang="ru-RU" sz="1400" kern="1200">
              <a:solidFill>
                <a:srgbClr val="000000"/>
              </a:solidFill>
              <a:latin typeface="Arial" charset="0"/>
              <a:ea typeface="+mn-ea"/>
              <a:cs typeface="+mn-cs"/>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ru-RU" sz="1400" kern="1200">
              <a:solidFill>
                <a:srgbClr val="000000"/>
              </a:solidFill>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ru-RU" sz="1400" kern="1200">
              <a:solidFill>
                <a:srgbClr val="000000"/>
              </a:solidFill>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F0082DD6-0144-4170-9423-5F5065AD45D0}" type="slidenum">
              <a:rPr lang="ru-RU" sz="1400" kern="1200">
                <a:solidFill>
                  <a:srgbClr val="000000"/>
                </a:solidFill>
                <a:latin typeface="Arial" charset="0"/>
                <a:ea typeface="+mn-ea"/>
                <a:cs typeface="+mn-cs"/>
              </a:rPr>
              <a:pPr algn="r" rtl="0" fontAlgn="base">
                <a:spcBef>
                  <a:spcPct val="0"/>
                </a:spcBef>
                <a:spcAft>
                  <a:spcPct val="0"/>
                </a:spcAft>
                <a:defRPr/>
              </a:pPr>
              <a:t>‹#›</a:t>
            </a:fld>
            <a:endParaRPr lang="ru-RU" sz="1400" kern="1200">
              <a:solidFill>
                <a:srgbClr val="000000"/>
              </a:solidFill>
              <a:latin typeface="Arial" charset="0"/>
              <a:ea typeface="+mn-ea"/>
              <a:cs typeface="+mn-cs"/>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ru-RU" sz="1400" kern="1200">
              <a:solidFill>
                <a:srgbClr val="000000"/>
              </a:solidFill>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ru-RU" sz="1400" kern="1200">
              <a:solidFill>
                <a:srgbClr val="000000"/>
              </a:solidFill>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01E4EEB9-EFD1-46FE-8172-67CC214C8821}" type="slidenum">
              <a:rPr lang="ru-RU" sz="1400" kern="1200">
                <a:solidFill>
                  <a:srgbClr val="000000"/>
                </a:solidFill>
                <a:latin typeface="Arial" charset="0"/>
                <a:ea typeface="+mn-ea"/>
                <a:cs typeface="+mn-cs"/>
              </a:rPr>
              <a:pPr algn="r" rtl="0" fontAlgn="base">
                <a:spcBef>
                  <a:spcPct val="0"/>
                </a:spcBef>
                <a:spcAft>
                  <a:spcPct val="0"/>
                </a:spcAft>
                <a:defRPr/>
              </a:pPr>
              <a:t>‹#›</a:t>
            </a:fld>
            <a:endParaRPr lang="ru-RU" sz="1400" kern="1200">
              <a:solidFill>
                <a:srgbClr val="000000"/>
              </a:solidFill>
              <a:latin typeface="Arial" charset="0"/>
              <a:ea typeface="+mn-ea"/>
              <a:cs typeface="+mn-cs"/>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ru-RU" sz="1400" kern="1200">
              <a:solidFill>
                <a:srgbClr val="000000"/>
              </a:solidFill>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ru-RU" sz="1400" kern="1200">
              <a:solidFill>
                <a:srgbClr val="000000"/>
              </a:solidFill>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1511244F-5570-4391-94CF-21269D1ED220}" type="slidenum">
              <a:rPr lang="ru-RU" sz="1400" kern="1200">
                <a:solidFill>
                  <a:srgbClr val="000000"/>
                </a:solidFill>
                <a:latin typeface="Arial" charset="0"/>
                <a:ea typeface="+mn-ea"/>
                <a:cs typeface="+mn-cs"/>
              </a:rPr>
              <a:pPr algn="r" rtl="0" fontAlgn="base">
                <a:spcBef>
                  <a:spcPct val="0"/>
                </a:spcBef>
                <a:spcAft>
                  <a:spcPct val="0"/>
                </a:spcAft>
                <a:defRPr/>
              </a:pPr>
              <a:t>‹#›</a:t>
            </a:fld>
            <a:endParaRPr lang="ru-RU" sz="1400" kern="1200">
              <a:solidFill>
                <a:srgbClr val="000000"/>
              </a:solidFill>
              <a:latin typeface="Arial" charset="0"/>
              <a:ea typeface="+mn-ea"/>
              <a:cs typeface="+mn-cs"/>
            </a:endParaRP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ru-RU" sz="1400" kern="1200">
              <a:solidFill>
                <a:srgbClr val="000000"/>
              </a:solidFill>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ru-RU" sz="1400" kern="1200">
              <a:solidFill>
                <a:srgbClr val="000000"/>
              </a:solidFill>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43E81149-0F6A-463E-AA71-62663FE49307}" type="slidenum">
              <a:rPr lang="ru-RU" sz="1400" kern="1200">
                <a:solidFill>
                  <a:srgbClr val="000000"/>
                </a:solidFill>
                <a:latin typeface="Arial" charset="0"/>
                <a:ea typeface="+mn-ea"/>
                <a:cs typeface="+mn-cs"/>
              </a:rPr>
              <a:pPr algn="r" rtl="0" fontAlgn="base">
                <a:spcBef>
                  <a:spcPct val="0"/>
                </a:spcBef>
                <a:spcAft>
                  <a:spcPct val="0"/>
                </a:spcAft>
                <a:defRPr/>
              </a:pPr>
              <a:t>‹#›</a:t>
            </a:fld>
            <a:endParaRPr lang="ru-RU" sz="1400" kern="1200">
              <a:solidFill>
                <a:srgbClr val="000000"/>
              </a:solidFill>
              <a:latin typeface="Arial" charset="0"/>
              <a:ea typeface="+mn-ea"/>
              <a:cs typeface="+mn-cs"/>
            </a:endParaRP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ru-RU" sz="1400" kern="1200">
              <a:solidFill>
                <a:srgbClr val="000000"/>
              </a:solidFill>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ru-RU" sz="1400" kern="1200">
              <a:solidFill>
                <a:srgbClr val="000000"/>
              </a:solidFill>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56F40F5B-ED92-41C1-A3F5-BB21EC6A96F7}" type="slidenum">
              <a:rPr lang="ru-RU" sz="1400" kern="1200">
                <a:solidFill>
                  <a:srgbClr val="000000"/>
                </a:solidFill>
                <a:latin typeface="Arial" charset="0"/>
                <a:ea typeface="+mn-ea"/>
                <a:cs typeface="+mn-cs"/>
              </a:rPr>
              <a:pPr algn="r" rtl="0" fontAlgn="base">
                <a:spcBef>
                  <a:spcPct val="0"/>
                </a:spcBef>
                <a:spcAft>
                  <a:spcPct val="0"/>
                </a:spcAft>
                <a:defRPr/>
              </a:pPr>
              <a:t>‹#›</a:t>
            </a:fld>
            <a:endParaRPr lang="ru-RU" sz="1400" kern="1200">
              <a:solidFill>
                <a:srgbClr val="000000"/>
              </a:solidFill>
              <a:latin typeface="Arial" charset="0"/>
              <a:ea typeface="+mn-ea"/>
              <a:cs typeface="+mn-cs"/>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ru-RU" sz="1400" kern="1200">
              <a:solidFill>
                <a:srgbClr val="000000"/>
              </a:solidFill>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ru-RU" sz="1400" kern="1200">
              <a:solidFill>
                <a:srgbClr val="000000"/>
              </a:solidFill>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68147F0D-2112-402D-90AF-13A43DC997D2}" type="slidenum">
              <a:rPr lang="ru-RU" sz="1400" kern="1200">
                <a:solidFill>
                  <a:srgbClr val="000000"/>
                </a:solidFill>
                <a:latin typeface="Arial" charset="0"/>
                <a:ea typeface="+mn-ea"/>
                <a:cs typeface="+mn-cs"/>
              </a:rPr>
              <a:pPr algn="r" rtl="0" fontAlgn="base">
                <a:spcBef>
                  <a:spcPct val="0"/>
                </a:spcBef>
                <a:spcAft>
                  <a:spcPct val="0"/>
                </a:spcAft>
                <a:defRPr/>
              </a:pPr>
              <a:t>‹#›</a:t>
            </a:fld>
            <a:endParaRPr lang="ru-RU" sz="1400" kern="1200">
              <a:solidFill>
                <a:srgbClr val="000000"/>
              </a:solidFill>
              <a:latin typeface="Arial" charset="0"/>
              <a:ea typeface="+mn-ea"/>
              <a:cs typeface="+mn-cs"/>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ru-RU" sz="1400" kern="1200">
              <a:solidFill>
                <a:srgbClr val="000000"/>
              </a:solidFill>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ru-RU" sz="1400" kern="1200">
              <a:solidFill>
                <a:srgbClr val="000000"/>
              </a:solidFill>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3C41B705-E9AD-4DBC-93F5-0DE717420D50}" type="slidenum">
              <a:rPr lang="ru-RU" sz="1400" kern="1200">
                <a:solidFill>
                  <a:srgbClr val="000000"/>
                </a:solidFill>
                <a:latin typeface="Arial" charset="0"/>
                <a:ea typeface="+mn-ea"/>
                <a:cs typeface="+mn-cs"/>
              </a:rPr>
              <a:pPr algn="r" rtl="0" fontAlgn="base">
                <a:spcBef>
                  <a:spcPct val="0"/>
                </a:spcBef>
                <a:spcAft>
                  <a:spcPct val="0"/>
                </a:spcAft>
                <a:defRPr/>
              </a:pPr>
              <a:t>‹#›</a:t>
            </a:fld>
            <a:endParaRPr lang="ru-RU" sz="1400" kern="1200">
              <a:solidFill>
                <a:srgbClr val="000000"/>
              </a:solidFill>
              <a:latin typeface="Arial" charset="0"/>
              <a:ea typeface="+mn-ea"/>
              <a:cs typeface="+mn-cs"/>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lgn="l" rtl="0" fontAlgn="base">
              <a:spcBef>
                <a:spcPct val="0"/>
              </a:spcBef>
              <a:spcAft>
                <a:spcPct val="0"/>
              </a:spcAft>
              <a:defRPr/>
            </a:pPr>
            <a:endParaRPr lang="ru-RU" sz="1000" kern="1200">
              <a:solidFill>
                <a:srgbClr val="3B3B3B">
                  <a:shade val="50000"/>
                </a:srgbClr>
              </a:solidFill>
              <a:latin typeface="Garamond" pitchFamily="18" charset="0"/>
              <a:ea typeface="+mn-ea"/>
              <a:cs typeface="+mn-cs"/>
            </a:endParaRPr>
          </a:p>
        </p:txBody>
      </p:sp>
      <p:sp>
        <p:nvSpPr>
          <p:cNvPr id="5" name="Нижний колонтитул 21"/>
          <p:cNvSpPr>
            <a:spLocks noGrp="1"/>
          </p:cNvSpPr>
          <p:nvPr>
            <p:ph type="ftr" sz="quarter" idx="11"/>
          </p:nvPr>
        </p:nvSpPr>
        <p:spPr/>
        <p:txBody>
          <a:bodyPr/>
          <a:lstStyle>
            <a:lvl1pPr>
              <a:defRPr/>
            </a:lvl1pPr>
          </a:lstStyle>
          <a:p>
            <a:pPr algn="ctr" rtl="0" fontAlgn="base">
              <a:spcBef>
                <a:spcPct val="0"/>
              </a:spcBef>
              <a:spcAft>
                <a:spcPct val="0"/>
              </a:spcAft>
              <a:defRPr/>
            </a:pPr>
            <a:endParaRPr lang="ru-RU" sz="1000" kern="1200">
              <a:solidFill>
                <a:srgbClr val="3B3B3B">
                  <a:shade val="50000"/>
                </a:srgbClr>
              </a:solidFill>
              <a:latin typeface="Garamond" pitchFamily="18" charset="0"/>
              <a:ea typeface="+mn-ea"/>
              <a:cs typeface="+mn-cs"/>
            </a:endParaRPr>
          </a:p>
        </p:txBody>
      </p:sp>
      <p:sp>
        <p:nvSpPr>
          <p:cNvPr id="6" name="Номер слайда 17"/>
          <p:cNvSpPr>
            <a:spLocks noGrp="1"/>
          </p:cNvSpPr>
          <p:nvPr>
            <p:ph type="sldNum" sz="quarter" idx="12"/>
          </p:nvPr>
        </p:nvSpPr>
        <p:spPr/>
        <p:txBody>
          <a:bodyPr/>
          <a:lstStyle>
            <a:lvl1pPr>
              <a:defRPr/>
            </a:lvl1pPr>
          </a:lstStyle>
          <a:p>
            <a:pPr algn="r" rtl="0" fontAlgn="base">
              <a:spcBef>
                <a:spcPct val="0"/>
              </a:spcBef>
              <a:spcAft>
                <a:spcPct val="0"/>
              </a:spcAft>
              <a:defRPr/>
            </a:pPr>
            <a:fld id="{ED3249E0-63C8-470B-B9C4-45D713BD4A35}" type="slidenum">
              <a:rPr lang="ru-RU" sz="1000" kern="1200">
                <a:solidFill>
                  <a:srgbClr val="3B3B3B">
                    <a:shade val="50000"/>
                  </a:srgbClr>
                </a:solidFill>
                <a:latin typeface="Garamond" pitchFamily="18" charset="0"/>
                <a:ea typeface="+mn-ea"/>
                <a:cs typeface="+mn-cs"/>
              </a:rPr>
              <a:pPr algn="r" rtl="0" fontAlgn="base">
                <a:spcBef>
                  <a:spcPct val="0"/>
                </a:spcBef>
                <a:spcAft>
                  <a:spcPct val="0"/>
                </a:spcAft>
                <a:defRPr/>
              </a:pPr>
              <a:t>‹#›</a:t>
            </a:fld>
            <a:endParaRPr lang="ru-RU" sz="1000" kern="1200">
              <a:solidFill>
                <a:srgbClr val="3B3B3B">
                  <a:shade val="50000"/>
                </a:srgbClr>
              </a:solidFill>
              <a:latin typeface="Garamond" pitchFamily="18" charset="0"/>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ru-RU" sz="1400" kern="1200">
              <a:solidFill>
                <a:srgbClr val="000000"/>
              </a:solidFill>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ru-RU" sz="1400" kern="1200">
              <a:solidFill>
                <a:srgbClr val="000000"/>
              </a:solidFill>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6780CE96-8BAE-4FA1-99A7-5D029E8349E7}" type="slidenum">
              <a:rPr lang="ru-RU" sz="1400" kern="1200">
                <a:solidFill>
                  <a:srgbClr val="000000"/>
                </a:solidFill>
                <a:latin typeface="Arial" charset="0"/>
                <a:ea typeface="+mn-ea"/>
                <a:cs typeface="+mn-cs"/>
              </a:rPr>
              <a:pPr algn="r" rtl="0" fontAlgn="base">
                <a:spcBef>
                  <a:spcPct val="0"/>
                </a:spcBef>
                <a:spcAft>
                  <a:spcPct val="0"/>
                </a:spcAft>
                <a:defRPr/>
              </a:pPr>
              <a:t>‹#›</a:t>
            </a:fld>
            <a:endParaRPr lang="ru-RU" sz="1400" kern="1200">
              <a:solidFill>
                <a:srgbClr val="000000"/>
              </a:solidFill>
              <a:latin typeface="Arial" charset="0"/>
              <a:ea typeface="+mn-ea"/>
              <a:cs typeface="+mn-cs"/>
            </a:endParaRP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ru-RU" sz="1400" kern="1200">
              <a:solidFill>
                <a:srgbClr val="000000"/>
              </a:solidFill>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ru-RU" sz="1400" kern="1200">
              <a:solidFill>
                <a:srgbClr val="000000"/>
              </a:solidFill>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503A8467-D33C-4586-8DFC-9FF493E9D778}" type="slidenum">
              <a:rPr lang="ru-RU" sz="1400" kern="1200">
                <a:solidFill>
                  <a:srgbClr val="000000"/>
                </a:solidFill>
                <a:latin typeface="Arial" charset="0"/>
                <a:ea typeface="+mn-ea"/>
                <a:cs typeface="+mn-cs"/>
              </a:rPr>
              <a:pPr algn="r" rtl="0" fontAlgn="base">
                <a:spcBef>
                  <a:spcPct val="0"/>
                </a:spcBef>
                <a:spcAft>
                  <a:spcPct val="0"/>
                </a:spcAft>
                <a:defRPr/>
              </a:pPr>
              <a:t>‹#›</a:t>
            </a:fld>
            <a:endParaRPr lang="ru-RU" sz="1400" kern="1200">
              <a:solidFill>
                <a:srgbClr val="000000"/>
              </a:solidFill>
              <a:latin typeface="Arial" charset="0"/>
              <a:ea typeface="+mn-ea"/>
              <a:cs typeface="+mn-cs"/>
            </a:endParaRP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ru-RU" sz="1400" kern="1200">
              <a:solidFill>
                <a:srgbClr val="000000"/>
              </a:solidFill>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ru-RU" sz="1400" kern="1200">
              <a:solidFill>
                <a:srgbClr val="000000"/>
              </a:solidFill>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8289E2F9-F39B-4935-8569-49E06EF5E1B5}" type="slidenum">
              <a:rPr lang="ru-RU" sz="1400" kern="1200">
                <a:solidFill>
                  <a:srgbClr val="000000"/>
                </a:solidFill>
                <a:latin typeface="Arial" charset="0"/>
                <a:ea typeface="+mn-ea"/>
                <a:cs typeface="+mn-cs"/>
              </a:rPr>
              <a:pPr algn="r" rtl="0" fontAlgn="base">
                <a:spcBef>
                  <a:spcPct val="0"/>
                </a:spcBef>
                <a:spcAft>
                  <a:spcPct val="0"/>
                </a:spcAft>
                <a:defRPr/>
              </a:pPr>
              <a:t>‹#›</a:t>
            </a:fld>
            <a:endParaRPr lang="ru-RU" sz="1400" kern="1200">
              <a:solidFill>
                <a:srgbClr val="000000"/>
              </a:solidFill>
              <a:latin typeface="Arial" charset="0"/>
              <a:ea typeface="+mn-ea"/>
              <a:cs typeface="+mn-cs"/>
            </a:endParaRP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ru-RU" sz="1400" kern="1200">
              <a:solidFill>
                <a:srgbClr val="000000"/>
              </a:solidFill>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ru-RU" sz="1400" kern="1200">
              <a:solidFill>
                <a:srgbClr val="000000"/>
              </a:solidFill>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849AB0C8-FBFF-4681-B2ED-C9B9CBDDCA72}" type="slidenum">
              <a:rPr lang="ru-RU" sz="1400" kern="1200">
                <a:solidFill>
                  <a:srgbClr val="000000"/>
                </a:solidFill>
                <a:latin typeface="Arial" charset="0"/>
                <a:ea typeface="+mn-ea"/>
                <a:cs typeface="+mn-cs"/>
              </a:rPr>
              <a:pPr algn="r" rtl="0" fontAlgn="base">
                <a:spcBef>
                  <a:spcPct val="0"/>
                </a:spcBef>
                <a:spcAft>
                  <a:spcPct val="0"/>
                </a:spcAft>
                <a:defRPr/>
              </a:pPr>
              <a:t>‹#›</a:t>
            </a:fld>
            <a:endParaRPr lang="ru-RU" sz="1400" kern="1200">
              <a:solidFill>
                <a:srgbClr val="000000"/>
              </a:solidFill>
              <a:latin typeface="Arial" charset="0"/>
              <a:ea typeface="+mn-ea"/>
              <a:cs typeface="+mn-cs"/>
            </a:endParaRP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AndTx" preserve="1">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57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ru-RU" sz="1400" kern="1200">
              <a:solidFill>
                <a:srgbClr val="000000"/>
              </a:solidFill>
              <a:latin typeface="Arial" charset="0"/>
              <a:ea typeface="+mn-ea"/>
              <a:cs typeface="+mn-cs"/>
            </a:endParaRPr>
          </a:p>
        </p:txBody>
      </p:sp>
      <p:sp>
        <p:nvSpPr>
          <p:cNvPr id="7"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ru-RU" sz="1400" kern="1200">
              <a:solidFill>
                <a:srgbClr val="000000"/>
              </a:solidFill>
              <a:latin typeface="Arial" charset="0"/>
              <a:ea typeface="+mn-ea"/>
              <a:cs typeface="+mn-cs"/>
            </a:endParaRPr>
          </a:p>
        </p:txBody>
      </p:sp>
      <p:sp>
        <p:nvSpPr>
          <p:cNvPr id="8"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F8CED5D5-DE96-4C85-8B66-63F0AA1DEA42}" type="slidenum">
              <a:rPr lang="ru-RU" sz="1400" kern="1200">
                <a:solidFill>
                  <a:srgbClr val="000000"/>
                </a:solidFill>
                <a:latin typeface="Arial" charset="0"/>
                <a:ea typeface="+mn-ea"/>
                <a:cs typeface="+mn-cs"/>
              </a:rPr>
              <a:pPr algn="r" rtl="0" fontAlgn="base">
                <a:spcBef>
                  <a:spcPct val="0"/>
                </a:spcBef>
                <a:spcAft>
                  <a:spcPct val="0"/>
                </a:spcAft>
                <a:defRPr/>
              </a:pPr>
              <a:t>‹#›</a:t>
            </a:fld>
            <a:endParaRPr lang="ru-RU" sz="1400" kern="1200">
              <a:solidFill>
                <a:srgbClr val="000000"/>
              </a:solidFill>
              <a:latin typeface="Arial" charset="0"/>
              <a:ea typeface="+mn-ea"/>
              <a:cs typeface="+mn-cs"/>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Полилиния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lgn="l" rtl="0" fontAlgn="base">
              <a:spcBef>
                <a:spcPct val="0"/>
              </a:spcBef>
              <a:spcAft>
                <a:spcPct val="0"/>
              </a:spcAft>
              <a:defRPr/>
            </a:pPr>
            <a:endParaRPr lang="en-US" kern="1200">
              <a:solidFill>
                <a:prstClr val="black"/>
              </a:solidFill>
              <a:latin typeface="Garamond" pitchFamily="18" charset="0"/>
              <a:ea typeface="+mn-ea"/>
              <a:cs typeface="+mn-cs"/>
            </a:endParaRPr>
          </a:p>
        </p:txBody>
      </p:sp>
      <p:sp>
        <p:nvSpPr>
          <p:cNvPr id="5" name="Полилиния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lgn="l" rtl="0" fontAlgn="base">
              <a:spcBef>
                <a:spcPct val="0"/>
              </a:spcBef>
              <a:spcAft>
                <a:spcPct val="0"/>
              </a:spcAft>
              <a:defRPr/>
            </a:pPr>
            <a:endParaRPr lang="en-US" kern="1200">
              <a:solidFill>
                <a:prstClr val="black"/>
              </a:solidFill>
              <a:latin typeface="Garamond" pitchFamily="18" charset="0"/>
              <a:ea typeface="+mn-ea"/>
              <a:cs typeface="+mn-cs"/>
            </a:endParaRPr>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6" name="Дата 3"/>
          <p:cNvSpPr>
            <a:spLocks noGrp="1"/>
          </p:cNvSpPr>
          <p:nvPr>
            <p:ph type="dt" sz="half" idx="10"/>
          </p:nvPr>
        </p:nvSpPr>
        <p:spPr/>
        <p:txBody>
          <a:bodyPr/>
          <a:lstStyle>
            <a:lvl1pPr>
              <a:defRPr/>
            </a:lvl1pPr>
          </a:lstStyle>
          <a:p>
            <a:pPr algn="l" rtl="0" fontAlgn="base">
              <a:spcBef>
                <a:spcPct val="0"/>
              </a:spcBef>
              <a:spcAft>
                <a:spcPct val="0"/>
              </a:spcAft>
              <a:defRPr/>
            </a:pPr>
            <a:endParaRPr lang="ru-RU" sz="1000" kern="1200">
              <a:solidFill>
                <a:srgbClr val="3B3B3B">
                  <a:shade val="50000"/>
                </a:srgbClr>
              </a:solidFill>
              <a:latin typeface="Garamond" pitchFamily="18" charset="0"/>
              <a:ea typeface="+mn-ea"/>
              <a:cs typeface="+mn-cs"/>
            </a:endParaRPr>
          </a:p>
        </p:txBody>
      </p:sp>
      <p:sp>
        <p:nvSpPr>
          <p:cNvPr id="7" name="Нижний колонтитул 4"/>
          <p:cNvSpPr>
            <a:spLocks noGrp="1"/>
          </p:cNvSpPr>
          <p:nvPr>
            <p:ph type="ftr" sz="quarter" idx="11"/>
          </p:nvPr>
        </p:nvSpPr>
        <p:spPr/>
        <p:txBody>
          <a:bodyPr/>
          <a:lstStyle>
            <a:lvl1pPr>
              <a:defRPr/>
            </a:lvl1pPr>
          </a:lstStyle>
          <a:p>
            <a:pPr algn="ctr" rtl="0" fontAlgn="base">
              <a:spcBef>
                <a:spcPct val="0"/>
              </a:spcBef>
              <a:spcAft>
                <a:spcPct val="0"/>
              </a:spcAft>
              <a:defRPr/>
            </a:pPr>
            <a:endParaRPr lang="ru-RU" sz="1000" kern="1200">
              <a:solidFill>
                <a:srgbClr val="3B3B3B">
                  <a:shade val="50000"/>
                </a:srgbClr>
              </a:solidFill>
              <a:latin typeface="Garamond" pitchFamily="18" charset="0"/>
              <a:ea typeface="+mn-ea"/>
              <a:cs typeface="+mn-cs"/>
            </a:endParaRPr>
          </a:p>
        </p:txBody>
      </p:sp>
      <p:sp>
        <p:nvSpPr>
          <p:cNvPr id="8" name="Номер слайда 5"/>
          <p:cNvSpPr>
            <a:spLocks noGrp="1"/>
          </p:cNvSpPr>
          <p:nvPr>
            <p:ph type="sldNum" sz="quarter" idx="12"/>
          </p:nvPr>
        </p:nvSpPr>
        <p:spPr/>
        <p:txBody>
          <a:bodyPr/>
          <a:lstStyle>
            <a:lvl1pPr>
              <a:defRPr/>
            </a:lvl1pPr>
          </a:lstStyle>
          <a:p>
            <a:pPr algn="r" rtl="0" fontAlgn="base">
              <a:spcBef>
                <a:spcPct val="0"/>
              </a:spcBef>
              <a:spcAft>
                <a:spcPct val="0"/>
              </a:spcAft>
              <a:defRPr/>
            </a:pPr>
            <a:fld id="{7385978B-3287-45E4-A4CE-D3CAEFA07D1F}" type="slidenum">
              <a:rPr lang="ru-RU" sz="1000" kern="1200">
                <a:solidFill>
                  <a:srgbClr val="3B3B3B">
                    <a:shade val="50000"/>
                  </a:srgbClr>
                </a:solidFill>
                <a:latin typeface="Garamond" pitchFamily="18" charset="0"/>
                <a:ea typeface="+mn-ea"/>
                <a:cs typeface="+mn-cs"/>
              </a:rPr>
              <a:pPr algn="r" rtl="0" fontAlgn="base">
                <a:spcBef>
                  <a:spcPct val="0"/>
                </a:spcBef>
                <a:spcAft>
                  <a:spcPct val="0"/>
                </a:spcAft>
                <a:defRPr/>
              </a:pPr>
              <a:t>‹#›</a:t>
            </a:fld>
            <a:endParaRPr lang="ru-RU" sz="1000" kern="1200">
              <a:solidFill>
                <a:srgbClr val="3B3B3B">
                  <a:shade val="50000"/>
                </a:srgbClr>
              </a:solidFill>
              <a:latin typeface="Garamond" pitchFamily="18" charset="0"/>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lgn="l" rtl="0" fontAlgn="base">
              <a:spcBef>
                <a:spcPct val="0"/>
              </a:spcBef>
              <a:spcAft>
                <a:spcPct val="0"/>
              </a:spcAft>
              <a:defRPr/>
            </a:pPr>
            <a:endParaRPr lang="ru-RU" sz="1000" kern="1200">
              <a:solidFill>
                <a:srgbClr val="3B3B3B">
                  <a:shade val="50000"/>
                </a:srgbClr>
              </a:solidFill>
              <a:latin typeface="Garamond" pitchFamily="18" charset="0"/>
              <a:ea typeface="+mn-ea"/>
              <a:cs typeface="+mn-cs"/>
            </a:endParaRPr>
          </a:p>
        </p:txBody>
      </p:sp>
      <p:sp>
        <p:nvSpPr>
          <p:cNvPr id="6" name="Нижний колонтитул 21"/>
          <p:cNvSpPr>
            <a:spLocks noGrp="1"/>
          </p:cNvSpPr>
          <p:nvPr>
            <p:ph type="ftr" sz="quarter" idx="11"/>
          </p:nvPr>
        </p:nvSpPr>
        <p:spPr/>
        <p:txBody>
          <a:bodyPr/>
          <a:lstStyle>
            <a:lvl1pPr>
              <a:defRPr/>
            </a:lvl1pPr>
          </a:lstStyle>
          <a:p>
            <a:pPr algn="ctr" rtl="0" fontAlgn="base">
              <a:spcBef>
                <a:spcPct val="0"/>
              </a:spcBef>
              <a:spcAft>
                <a:spcPct val="0"/>
              </a:spcAft>
              <a:defRPr/>
            </a:pPr>
            <a:endParaRPr lang="ru-RU" sz="1000" kern="1200">
              <a:solidFill>
                <a:srgbClr val="3B3B3B">
                  <a:shade val="50000"/>
                </a:srgbClr>
              </a:solidFill>
              <a:latin typeface="Garamond" pitchFamily="18" charset="0"/>
              <a:ea typeface="+mn-ea"/>
              <a:cs typeface="+mn-cs"/>
            </a:endParaRPr>
          </a:p>
        </p:txBody>
      </p:sp>
      <p:sp>
        <p:nvSpPr>
          <p:cNvPr id="7" name="Номер слайда 17"/>
          <p:cNvSpPr>
            <a:spLocks noGrp="1"/>
          </p:cNvSpPr>
          <p:nvPr>
            <p:ph type="sldNum" sz="quarter" idx="12"/>
          </p:nvPr>
        </p:nvSpPr>
        <p:spPr/>
        <p:txBody>
          <a:bodyPr/>
          <a:lstStyle>
            <a:lvl1pPr>
              <a:defRPr/>
            </a:lvl1pPr>
          </a:lstStyle>
          <a:p>
            <a:pPr algn="r" rtl="0" fontAlgn="base">
              <a:spcBef>
                <a:spcPct val="0"/>
              </a:spcBef>
              <a:spcAft>
                <a:spcPct val="0"/>
              </a:spcAft>
              <a:defRPr/>
            </a:pPr>
            <a:fld id="{79CF8BD4-038F-4188-88C8-CABF6F83F3EB}" type="slidenum">
              <a:rPr lang="ru-RU" sz="1000" kern="1200">
                <a:solidFill>
                  <a:srgbClr val="3B3B3B">
                    <a:shade val="50000"/>
                  </a:srgbClr>
                </a:solidFill>
                <a:latin typeface="Garamond" pitchFamily="18" charset="0"/>
                <a:ea typeface="+mn-ea"/>
                <a:cs typeface="+mn-cs"/>
              </a:rPr>
              <a:pPr algn="r" rtl="0" fontAlgn="base">
                <a:spcBef>
                  <a:spcPct val="0"/>
                </a:spcBef>
                <a:spcAft>
                  <a:spcPct val="0"/>
                </a:spcAft>
                <a:defRPr/>
              </a:pPr>
              <a:t>‹#›</a:t>
            </a:fld>
            <a:endParaRPr lang="ru-RU" sz="1000" kern="1200">
              <a:solidFill>
                <a:srgbClr val="3B3B3B">
                  <a:shade val="50000"/>
                </a:srgbClr>
              </a:solidFill>
              <a:latin typeface="Garamond" pitchFamily="18" charset="0"/>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9"/>
          <p:cNvSpPr>
            <a:spLocks noGrp="1"/>
          </p:cNvSpPr>
          <p:nvPr>
            <p:ph type="dt" sz="half" idx="10"/>
          </p:nvPr>
        </p:nvSpPr>
        <p:spPr/>
        <p:txBody>
          <a:bodyPr/>
          <a:lstStyle>
            <a:lvl1pPr>
              <a:defRPr/>
            </a:lvl1pPr>
          </a:lstStyle>
          <a:p>
            <a:pPr algn="l" rtl="0" fontAlgn="base">
              <a:spcBef>
                <a:spcPct val="0"/>
              </a:spcBef>
              <a:spcAft>
                <a:spcPct val="0"/>
              </a:spcAft>
              <a:defRPr/>
            </a:pPr>
            <a:endParaRPr lang="ru-RU" sz="1000" kern="1200">
              <a:solidFill>
                <a:srgbClr val="3B3B3B">
                  <a:shade val="50000"/>
                </a:srgbClr>
              </a:solidFill>
              <a:latin typeface="Garamond" pitchFamily="18" charset="0"/>
              <a:ea typeface="+mn-ea"/>
              <a:cs typeface="+mn-cs"/>
            </a:endParaRPr>
          </a:p>
        </p:txBody>
      </p:sp>
      <p:sp>
        <p:nvSpPr>
          <p:cNvPr id="8" name="Нижний колонтитул 21"/>
          <p:cNvSpPr>
            <a:spLocks noGrp="1"/>
          </p:cNvSpPr>
          <p:nvPr>
            <p:ph type="ftr" sz="quarter" idx="11"/>
          </p:nvPr>
        </p:nvSpPr>
        <p:spPr/>
        <p:txBody>
          <a:bodyPr/>
          <a:lstStyle>
            <a:lvl1pPr>
              <a:defRPr/>
            </a:lvl1pPr>
          </a:lstStyle>
          <a:p>
            <a:pPr algn="ctr" rtl="0" fontAlgn="base">
              <a:spcBef>
                <a:spcPct val="0"/>
              </a:spcBef>
              <a:spcAft>
                <a:spcPct val="0"/>
              </a:spcAft>
              <a:defRPr/>
            </a:pPr>
            <a:endParaRPr lang="ru-RU" sz="1000" kern="1200">
              <a:solidFill>
                <a:srgbClr val="3B3B3B">
                  <a:shade val="50000"/>
                </a:srgbClr>
              </a:solidFill>
              <a:latin typeface="Garamond" pitchFamily="18" charset="0"/>
              <a:ea typeface="+mn-ea"/>
              <a:cs typeface="+mn-cs"/>
            </a:endParaRPr>
          </a:p>
        </p:txBody>
      </p:sp>
      <p:sp>
        <p:nvSpPr>
          <p:cNvPr id="9" name="Номер слайда 17"/>
          <p:cNvSpPr>
            <a:spLocks noGrp="1"/>
          </p:cNvSpPr>
          <p:nvPr>
            <p:ph type="sldNum" sz="quarter" idx="12"/>
          </p:nvPr>
        </p:nvSpPr>
        <p:spPr/>
        <p:txBody>
          <a:bodyPr/>
          <a:lstStyle>
            <a:lvl1pPr>
              <a:defRPr/>
            </a:lvl1pPr>
          </a:lstStyle>
          <a:p>
            <a:pPr algn="r" rtl="0" fontAlgn="base">
              <a:spcBef>
                <a:spcPct val="0"/>
              </a:spcBef>
              <a:spcAft>
                <a:spcPct val="0"/>
              </a:spcAft>
              <a:defRPr/>
            </a:pPr>
            <a:fld id="{721E5143-3CB3-4204-A928-AC3EBDAFE325}" type="slidenum">
              <a:rPr lang="ru-RU" sz="1000" kern="1200">
                <a:solidFill>
                  <a:srgbClr val="3B3B3B">
                    <a:shade val="50000"/>
                  </a:srgbClr>
                </a:solidFill>
                <a:latin typeface="Garamond" pitchFamily="18" charset="0"/>
                <a:ea typeface="+mn-ea"/>
                <a:cs typeface="+mn-cs"/>
              </a:rPr>
              <a:pPr algn="r" rtl="0" fontAlgn="base">
                <a:spcBef>
                  <a:spcPct val="0"/>
                </a:spcBef>
                <a:spcAft>
                  <a:spcPct val="0"/>
                </a:spcAft>
                <a:defRPr/>
              </a:pPr>
              <a:t>‹#›</a:t>
            </a:fld>
            <a:endParaRPr lang="ru-RU" sz="1000" kern="1200">
              <a:solidFill>
                <a:srgbClr val="3B3B3B">
                  <a:shade val="50000"/>
                </a:srgbClr>
              </a:solidFill>
              <a:latin typeface="Garamond" pitchFamily="18" charset="0"/>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lstStyle>
            <a:lvl1pPr algn="l">
              <a:defRPr sz="4600"/>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lgn="l" rtl="0" fontAlgn="base">
              <a:spcBef>
                <a:spcPct val="0"/>
              </a:spcBef>
              <a:spcAft>
                <a:spcPct val="0"/>
              </a:spcAft>
              <a:defRPr/>
            </a:pPr>
            <a:endParaRPr lang="ru-RU" sz="1000" kern="1200">
              <a:solidFill>
                <a:srgbClr val="3B3B3B">
                  <a:shade val="50000"/>
                </a:srgbClr>
              </a:solidFill>
              <a:latin typeface="Garamond" pitchFamily="18" charset="0"/>
              <a:ea typeface="+mn-ea"/>
              <a:cs typeface="+mn-cs"/>
            </a:endParaRPr>
          </a:p>
        </p:txBody>
      </p:sp>
      <p:sp>
        <p:nvSpPr>
          <p:cNvPr id="4" name="Нижний колонтитул 21"/>
          <p:cNvSpPr>
            <a:spLocks noGrp="1"/>
          </p:cNvSpPr>
          <p:nvPr>
            <p:ph type="ftr" sz="quarter" idx="11"/>
          </p:nvPr>
        </p:nvSpPr>
        <p:spPr/>
        <p:txBody>
          <a:bodyPr/>
          <a:lstStyle>
            <a:lvl1pPr>
              <a:defRPr/>
            </a:lvl1pPr>
          </a:lstStyle>
          <a:p>
            <a:pPr algn="ctr" rtl="0" fontAlgn="base">
              <a:spcBef>
                <a:spcPct val="0"/>
              </a:spcBef>
              <a:spcAft>
                <a:spcPct val="0"/>
              </a:spcAft>
              <a:defRPr/>
            </a:pPr>
            <a:endParaRPr lang="ru-RU" sz="1000" kern="1200">
              <a:solidFill>
                <a:srgbClr val="3B3B3B">
                  <a:shade val="50000"/>
                </a:srgbClr>
              </a:solidFill>
              <a:latin typeface="Garamond" pitchFamily="18" charset="0"/>
              <a:ea typeface="+mn-ea"/>
              <a:cs typeface="+mn-cs"/>
            </a:endParaRPr>
          </a:p>
        </p:txBody>
      </p:sp>
      <p:sp>
        <p:nvSpPr>
          <p:cNvPr id="5" name="Номер слайда 17"/>
          <p:cNvSpPr>
            <a:spLocks noGrp="1"/>
          </p:cNvSpPr>
          <p:nvPr>
            <p:ph type="sldNum" sz="quarter" idx="12"/>
          </p:nvPr>
        </p:nvSpPr>
        <p:spPr/>
        <p:txBody>
          <a:bodyPr/>
          <a:lstStyle>
            <a:lvl1pPr>
              <a:defRPr/>
            </a:lvl1pPr>
          </a:lstStyle>
          <a:p>
            <a:pPr algn="r" rtl="0" fontAlgn="base">
              <a:spcBef>
                <a:spcPct val="0"/>
              </a:spcBef>
              <a:spcAft>
                <a:spcPct val="0"/>
              </a:spcAft>
              <a:defRPr/>
            </a:pPr>
            <a:fld id="{43C324AF-06CE-46EA-B337-36612C04E95F}" type="slidenum">
              <a:rPr lang="ru-RU" sz="1000" kern="1200">
                <a:solidFill>
                  <a:srgbClr val="3B3B3B">
                    <a:shade val="50000"/>
                  </a:srgbClr>
                </a:solidFill>
                <a:latin typeface="Garamond" pitchFamily="18" charset="0"/>
                <a:ea typeface="+mn-ea"/>
                <a:cs typeface="+mn-cs"/>
              </a:rPr>
              <a:pPr algn="r" rtl="0" fontAlgn="base">
                <a:spcBef>
                  <a:spcPct val="0"/>
                </a:spcBef>
                <a:spcAft>
                  <a:spcPct val="0"/>
                </a:spcAft>
                <a:defRPr/>
              </a:pPr>
              <a:t>‹#›</a:t>
            </a:fld>
            <a:endParaRPr lang="ru-RU" sz="1000" kern="1200">
              <a:solidFill>
                <a:srgbClr val="3B3B3B">
                  <a:shade val="50000"/>
                </a:srgbClr>
              </a:solidFill>
              <a:latin typeface="Garamond" pitchFamily="18" charset="0"/>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lgn="l" rtl="0" fontAlgn="base">
              <a:spcBef>
                <a:spcPct val="0"/>
              </a:spcBef>
              <a:spcAft>
                <a:spcPct val="0"/>
              </a:spcAft>
              <a:defRPr/>
            </a:pPr>
            <a:endParaRPr lang="ru-RU" sz="1000" kern="1200">
              <a:solidFill>
                <a:srgbClr val="3B3B3B">
                  <a:shade val="50000"/>
                </a:srgbClr>
              </a:solidFill>
              <a:latin typeface="Garamond" pitchFamily="18" charset="0"/>
              <a:ea typeface="+mn-ea"/>
              <a:cs typeface="+mn-cs"/>
            </a:endParaRPr>
          </a:p>
        </p:txBody>
      </p:sp>
      <p:sp>
        <p:nvSpPr>
          <p:cNvPr id="3" name="Нижний колонтитул 21"/>
          <p:cNvSpPr>
            <a:spLocks noGrp="1"/>
          </p:cNvSpPr>
          <p:nvPr>
            <p:ph type="ftr" sz="quarter" idx="11"/>
          </p:nvPr>
        </p:nvSpPr>
        <p:spPr/>
        <p:txBody>
          <a:bodyPr/>
          <a:lstStyle>
            <a:lvl1pPr>
              <a:defRPr/>
            </a:lvl1pPr>
          </a:lstStyle>
          <a:p>
            <a:pPr algn="ctr" rtl="0" fontAlgn="base">
              <a:spcBef>
                <a:spcPct val="0"/>
              </a:spcBef>
              <a:spcAft>
                <a:spcPct val="0"/>
              </a:spcAft>
              <a:defRPr/>
            </a:pPr>
            <a:endParaRPr lang="ru-RU" sz="1000" kern="1200">
              <a:solidFill>
                <a:srgbClr val="3B3B3B">
                  <a:shade val="50000"/>
                </a:srgbClr>
              </a:solidFill>
              <a:latin typeface="Garamond" pitchFamily="18" charset="0"/>
              <a:ea typeface="+mn-ea"/>
              <a:cs typeface="+mn-cs"/>
            </a:endParaRPr>
          </a:p>
        </p:txBody>
      </p:sp>
      <p:sp>
        <p:nvSpPr>
          <p:cNvPr id="4" name="Номер слайда 17"/>
          <p:cNvSpPr>
            <a:spLocks noGrp="1"/>
          </p:cNvSpPr>
          <p:nvPr>
            <p:ph type="sldNum" sz="quarter" idx="12"/>
          </p:nvPr>
        </p:nvSpPr>
        <p:spPr/>
        <p:txBody>
          <a:bodyPr/>
          <a:lstStyle>
            <a:lvl1pPr>
              <a:defRPr/>
            </a:lvl1pPr>
          </a:lstStyle>
          <a:p>
            <a:pPr algn="r" rtl="0" fontAlgn="base">
              <a:spcBef>
                <a:spcPct val="0"/>
              </a:spcBef>
              <a:spcAft>
                <a:spcPct val="0"/>
              </a:spcAft>
              <a:defRPr/>
            </a:pPr>
            <a:fld id="{695CDAF2-B333-44A1-BE1C-C340D7869677}" type="slidenum">
              <a:rPr lang="ru-RU" sz="1000" kern="1200">
                <a:solidFill>
                  <a:srgbClr val="3B3B3B">
                    <a:shade val="50000"/>
                  </a:srgbClr>
                </a:solidFill>
                <a:latin typeface="Garamond" pitchFamily="18" charset="0"/>
                <a:ea typeface="+mn-ea"/>
                <a:cs typeface="+mn-cs"/>
              </a:rPr>
              <a:pPr algn="r" rtl="0" fontAlgn="base">
                <a:spcBef>
                  <a:spcPct val="0"/>
                </a:spcBef>
                <a:spcAft>
                  <a:spcPct val="0"/>
                </a:spcAft>
                <a:defRPr/>
              </a:pPr>
              <a:t>‹#›</a:t>
            </a:fld>
            <a:endParaRPr lang="ru-RU" sz="1000" kern="1200">
              <a:solidFill>
                <a:srgbClr val="3B3B3B">
                  <a:shade val="50000"/>
                </a:srgbClr>
              </a:solidFill>
              <a:latin typeface="Garamond" pitchFamily="18" charset="0"/>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lstStyle>
          <a:p>
            <a:pPr algn="l" rtl="0" fontAlgn="base">
              <a:spcBef>
                <a:spcPct val="0"/>
              </a:spcBef>
              <a:spcAft>
                <a:spcPct val="0"/>
              </a:spcAft>
              <a:defRPr/>
            </a:pPr>
            <a:endParaRPr lang="ru-RU" sz="1000" kern="1200">
              <a:solidFill>
                <a:srgbClr val="3B3B3B">
                  <a:shade val="50000"/>
                </a:srgbClr>
              </a:solidFill>
              <a:latin typeface="Garamond" pitchFamily="18" charset="0"/>
              <a:ea typeface="+mn-ea"/>
              <a:cs typeface="+mn-cs"/>
            </a:endParaRPr>
          </a:p>
        </p:txBody>
      </p:sp>
      <p:sp>
        <p:nvSpPr>
          <p:cNvPr id="6" name="Нижний колонтитул 5"/>
          <p:cNvSpPr>
            <a:spLocks noGrp="1"/>
          </p:cNvSpPr>
          <p:nvPr>
            <p:ph type="ftr" sz="quarter" idx="11"/>
          </p:nvPr>
        </p:nvSpPr>
        <p:spPr/>
        <p:txBody>
          <a:bodyPr/>
          <a:lstStyle>
            <a:lvl1pPr>
              <a:defRPr/>
            </a:lvl1pPr>
          </a:lstStyle>
          <a:p>
            <a:pPr algn="ctr" rtl="0" fontAlgn="base">
              <a:spcBef>
                <a:spcPct val="0"/>
              </a:spcBef>
              <a:spcAft>
                <a:spcPct val="0"/>
              </a:spcAft>
              <a:defRPr/>
            </a:pPr>
            <a:endParaRPr lang="ru-RU" sz="1000" kern="1200">
              <a:solidFill>
                <a:srgbClr val="3B3B3B">
                  <a:shade val="50000"/>
                </a:srgbClr>
              </a:solidFill>
              <a:latin typeface="Garamond" pitchFamily="18" charset="0"/>
              <a:ea typeface="+mn-ea"/>
              <a:cs typeface="+mn-cs"/>
            </a:endParaRPr>
          </a:p>
        </p:txBody>
      </p:sp>
      <p:sp>
        <p:nvSpPr>
          <p:cNvPr id="7" name="Номер слайда 6"/>
          <p:cNvSpPr>
            <a:spLocks noGrp="1"/>
          </p:cNvSpPr>
          <p:nvPr>
            <p:ph type="sldNum" sz="quarter" idx="12"/>
          </p:nvPr>
        </p:nvSpPr>
        <p:spPr>
          <a:xfrm>
            <a:off x="8156575" y="6421438"/>
            <a:ext cx="762000" cy="365125"/>
          </a:xfrm>
        </p:spPr>
        <p:txBody>
          <a:bodyPr/>
          <a:lstStyle>
            <a:lvl1pPr>
              <a:defRPr/>
            </a:lvl1pPr>
          </a:lstStyle>
          <a:p>
            <a:pPr algn="r" rtl="0" fontAlgn="base">
              <a:spcBef>
                <a:spcPct val="0"/>
              </a:spcBef>
              <a:spcAft>
                <a:spcPct val="0"/>
              </a:spcAft>
              <a:defRPr/>
            </a:pPr>
            <a:fld id="{756BAF5B-1AFC-456B-8584-BC7D27B8041D}" type="slidenum">
              <a:rPr lang="ru-RU" sz="1000" kern="1200">
                <a:solidFill>
                  <a:srgbClr val="3B3B3B">
                    <a:shade val="50000"/>
                  </a:srgbClr>
                </a:solidFill>
                <a:latin typeface="Garamond" pitchFamily="18" charset="0"/>
                <a:ea typeface="+mn-ea"/>
                <a:cs typeface="+mn-cs"/>
              </a:rPr>
              <a:pPr algn="r" rtl="0" fontAlgn="base">
                <a:spcBef>
                  <a:spcPct val="0"/>
                </a:spcBef>
                <a:spcAft>
                  <a:spcPct val="0"/>
                </a:spcAft>
                <a:defRPr/>
              </a:pPr>
              <a:t>‹#›</a:t>
            </a:fld>
            <a:endParaRPr lang="ru-RU" sz="1000" kern="1200">
              <a:solidFill>
                <a:srgbClr val="3B3B3B">
                  <a:shade val="50000"/>
                </a:srgbClr>
              </a:solidFill>
              <a:latin typeface="Garamond" pitchFamily="18" charset="0"/>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ru-RU" smtClean="0"/>
              <a:t>Образец заголовка</a:t>
            </a:r>
            <a:endParaRPr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ru-RU" smtClean="0"/>
              <a:t>Образец текста</a:t>
            </a:r>
          </a:p>
        </p:txBody>
      </p:sp>
      <p:sp>
        <p:nvSpPr>
          <p:cNvPr id="5" name="Дата 9"/>
          <p:cNvSpPr>
            <a:spLocks noGrp="1"/>
          </p:cNvSpPr>
          <p:nvPr>
            <p:ph type="dt" sz="half" idx="10"/>
          </p:nvPr>
        </p:nvSpPr>
        <p:spPr/>
        <p:txBody>
          <a:bodyPr/>
          <a:lstStyle>
            <a:lvl1pPr>
              <a:defRPr/>
            </a:lvl1pPr>
          </a:lstStyle>
          <a:p>
            <a:pPr algn="l" rtl="0" fontAlgn="base">
              <a:spcBef>
                <a:spcPct val="0"/>
              </a:spcBef>
              <a:spcAft>
                <a:spcPct val="0"/>
              </a:spcAft>
              <a:defRPr/>
            </a:pPr>
            <a:endParaRPr lang="ru-RU" sz="1000" kern="1200">
              <a:solidFill>
                <a:srgbClr val="3B3B3B">
                  <a:shade val="50000"/>
                </a:srgbClr>
              </a:solidFill>
              <a:latin typeface="Garamond" pitchFamily="18" charset="0"/>
              <a:ea typeface="+mn-ea"/>
              <a:cs typeface="+mn-cs"/>
            </a:endParaRPr>
          </a:p>
        </p:txBody>
      </p:sp>
      <p:sp>
        <p:nvSpPr>
          <p:cNvPr id="6" name="Нижний колонтитул 21"/>
          <p:cNvSpPr>
            <a:spLocks noGrp="1"/>
          </p:cNvSpPr>
          <p:nvPr>
            <p:ph type="ftr" sz="quarter" idx="11"/>
          </p:nvPr>
        </p:nvSpPr>
        <p:spPr/>
        <p:txBody>
          <a:bodyPr/>
          <a:lstStyle>
            <a:lvl1pPr>
              <a:defRPr/>
            </a:lvl1pPr>
          </a:lstStyle>
          <a:p>
            <a:pPr algn="ctr" rtl="0" fontAlgn="base">
              <a:spcBef>
                <a:spcPct val="0"/>
              </a:spcBef>
              <a:spcAft>
                <a:spcPct val="0"/>
              </a:spcAft>
              <a:defRPr/>
            </a:pPr>
            <a:endParaRPr lang="ru-RU" sz="1000" kern="1200">
              <a:solidFill>
                <a:srgbClr val="3B3B3B">
                  <a:shade val="50000"/>
                </a:srgbClr>
              </a:solidFill>
              <a:latin typeface="Garamond" pitchFamily="18" charset="0"/>
              <a:ea typeface="+mn-ea"/>
              <a:cs typeface="+mn-cs"/>
            </a:endParaRPr>
          </a:p>
        </p:txBody>
      </p:sp>
      <p:sp>
        <p:nvSpPr>
          <p:cNvPr id="7" name="Номер слайда 17"/>
          <p:cNvSpPr>
            <a:spLocks noGrp="1"/>
          </p:cNvSpPr>
          <p:nvPr>
            <p:ph type="sldNum" sz="quarter" idx="12"/>
          </p:nvPr>
        </p:nvSpPr>
        <p:spPr/>
        <p:txBody>
          <a:bodyPr/>
          <a:lstStyle>
            <a:lvl1pPr>
              <a:defRPr/>
            </a:lvl1pPr>
          </a:lstStyle>
          <a:p>
            <a:pPr algn="r" rtl="0" fontAlgn="base">
              <a:spcBef>
                <a:spcPct val="0"/>
              </a:spcBef>
              <a:spcAft>
                <a:spcPct val="0"/>
              </a:spcAft>
              <a:defRPr/>
            </a:pPr>
            <a:fld id="{D6CB1CD2-0486-4566-B75D-B47E96752A0E}" type="slidenum">
              <a:rPr lang="ru-RU" sz="1000" kern="1200">
                <a:solidFill>
                  <a:srgbClr val="3B3B3B">
                    <a:shade val="50000"/>
                  </a:srgbClr>
                </a:solidFill>
                <a:latin typeface="Garamond" pitchFamily="18" charset="0"/>
                <a:ea typeface="+mn-ea"/>
                <a:cs typeface="+mn-cs"/>
              </a:rPr>
              <a:pPr algn="r" rtl="0" fontAlgn="base">
                <a:spcBef>
                  <a:spcPct val="0"/>
                </a:spcBef>
                <a:spcAft>
                  <a:spcPct val="0"/>
                </a:spcAft>
                <a:defRPr/>
              </a:pPr>
              <a:t>‹#›</a:t>
            </a:fld>
            <a:endParaRPr lang="ru-RU" sz="1000" kern="1200">
              <a:solidFill>
                <a:srgbClr val="3B3B3B">
                  <a:shade val="50000"/>
                </a:srgbClr>
              </a:solidFill>
              <a:latin typeface="Garamond" pitchFamily="18" charset="0"/>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12" name="Полилиния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lgn="l" rtl="0" fontAlgn="base">
              <a:spcBef>
                <a:spcPct val="0"/>
              </a:spcBef>
              <a:spcAft>
                <a:spcPct val="0"/>
              </a:spcAft>
              <a:defRPr/>
            </a:pPr>
            <a:endParaRPr lang="en-US" kern="1200">
              <a:solidFill>
                <a:prstClr val="black"/>
              </a:solidFill>
              <a:latin typeface="Garamond" pitchFamily="18" charset="0"/>
              <a:ea typeface="+mn-ea"/>
              <a:cs typeface="+mn-cs"/>
            </a:endParaRPr>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lgn="l" rtl="0" fontAlgn="base">
              <a:spcBef>
                <a:spcPct val="0"/>
              </a:spcBef>
              <a:spcAft>
                <a:spcPct val="0"/>
              </a:spcAft>
              <a:defRPr/>
            </a:pPr>
            <a:endParaRPr lang="en-US" kern="1200">
              <a:solidFill>
                <a:prstClr val="black"/>
              </a:solidFill>
              <a:latin typeface="Garamond" pitchFamily="18" charset="0"/>
              <a:ea typeface="+mn-ea"/>
              <a:cs typeface="+mn-cs"/>
            </a:endParaRPr>
          </a:p>
        </p:txBody>
      </p:sp>
      <p:sp>
        <p:nvSpPr>
          <p:cNvPr id="5124" name="Заголовок 8"/>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ru-RU" smtClean="0"/>
              <a:t>Образец заголовка</a:t>
            </a:r>
            <a:endParaRPr lang="en-US" smtClean="0"/>
          </a:p>
        </p:txBody>
      </p:sp>
      <p:sp>
        <p:nvSpPr>
          <p:cNvPr id="5125" name="Текст 29"/>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457200" y="6421438"/>
            <a:ext cx="2133600" cy="365125"/>
          </a:xfrm>
          <a:prstGeom prst="rect">
            <a:avLst/>
          </a:prstGeom>
        </p:spPr>
        <p:txBody>
          <a:bodyPr vert="horz" bIns="0" anchor="b"/>
          <a:lstStyle>
            <a:lvl1pPr algn="l" eaLnBrk="1" latinLnBrk="0" hangingPunct="1">
              <a:defRPr kumimoji="0" sz="1000">
                <a:solidFill>
                  <a:srgbClr val="3B3B3B">
                    <a:shade val="50000"/>
                  </a:srgbClr>
                </a:solidFill>
                <a:latin typeface="Garamond" pitchFamily="18" charset="0"/>
              </a:defRPr>
            </a:lvl1pPr>
          </a:lstStyle>
          <a:p>
            <a:pPr rtl="0" fontAlgn="base">
              <a:spcBef>
                <a:spcPct val="0"/>
              </a:spcBef>
              <a:spcAft>
                <a:spcPct val="0"/>
              </a:spcAft>
              <a:defRPr/>
            </a:pPr>
            <a:endParaRPr lang="ru-RU" kern="1200">
              <a:ea typeface="+mn-ea"/>
              <a:cs typeface="+mn-cs"/>
            </a:endParaRPr>
          </a:p>
        </p:txBody>
      </p:sp>
      <p:sp>
        <p:nvSpPr>
          <p:cNvPr id="22" name="Нижний колонтитул 21"/>
          <p:cNvSpPr>
            <a:spLocks noGrp="1"/>
          </p:cNvSpPr>
          <p:nvPr>
            <p:ph type="ftr" sz="quarter" idx="3"/>
          </p:nvPr>
        </p:nvSpPr>
        <p:spPr>
          <a:xfrm>
            <a:off x="3124200" y="6421438"/>
            <a:ext cx="2895600" cy="365125"/>
          </a:xfrm>
          <a:prstGeom prst="rect">
            <a:avLst/>
          </a:prstGeom>
        </p:spPr>
        <p:txBody>
          <a:bodyPr vert="horz" lIns="0" rIns="0" bIns="0" anchor="b"/>
          <a:lstStyle>
            <a:lvl1pPr algn="ctr" eaLnBrk="1" latinLnBrk="0" hangingPunct="1">
              <a:defRPr kumimoji="0" sz="1000">
                <a:solidFill>
                  <a:srgbClr val="3B3B3B">
                    <a:shade val="50000"/>
                  </a:srgbClr>
                </a:solidFill>
                <a:latin typeface="Garamond" pitchFamily="18" charset="0"/>
              </a:defRPr>
            </a:lvl1pPr>
          </a:lstStyle>
          <a:p>
            <a:pPr rtl="0" fontAlgn="base">
              <a:spcBef>
                <a:spcPct val="0"/>
              </a:spcBef>
              <a:spcAft>
                <a:spcPct val="0"/>
              </a:spcAft>
              <a:defRPr/>
            </a:pPr>
            <a:endParaRPr lang="ru-RU" kern="1200">
              <a:ea typeface="+mn-ea"/>
              <a:cs typeface="+mn-cs"/>
            </a:endParaRPr>
          </a:p>
        </p:txBody>
      </p:sp>
      <p:sp>
        <p:nvSpPr>
          <p:cNvPr id="18" name="Номер слайда 17"/>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latinLnBrk="0" hangingPunct="1">
              <a:defRPr kumimoji="0" sz="1000">
                <a:solidFill>
                  <a:srgbClr val="3B3B3B">
                    <a:shade val="50000"/>
                  </a:srgbClr>
                </a:solidFill>
                <a:latin typeface="Garamond" pitchFamily="18" charset="0"/>
              </a:defRPr>
            </a:lvl1pPr>
          </a:lstStyle>
          <a:p>
            <a:pPr rtl="0" fontAlgn="base">
              <a:spcBef>
                <a:spcPct val="0"/>
              </a:spcBef>
              <a:spcAft>
                <a:spcPct val="0"/>
              </a:spcAft>
              <a:defRPr/>
            </a:pPr>
            <a:fld id="{9830AC1F-55E9-4B2E-ACCB-628DE93F4BEB}" type="slidenum">
              <a:rPr lang="ru-RU" kern="1200">
                <a:ea typeface="+mn-ea"/>
                <a:cs typeface="+mn-cs"/>
              </a:rPr>
              <a:pPr rtl="0" fontAlgn="base">
                <a:spcBef>
                  <a:spcPct val="0"/>
                </a:spcBef>
                <a:spcAft>
                  <a:spcPct val="0"/>
                </a:spcAft>
                <a:defRPr/>
              </a:pPr>
              <a:t>‹#›</a:t>
            </a:fld>
            <a:endParaRPr lang="ru-RU" kern="1200">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a:defRPr>
      </a:lvl2pPr>
      <a:lvl3pPr algn="l" rtl="0" eaLnBrk="0" fontAlgn="base" hangingPunct="0">
        <a:spcBef>
          <a:spcPct val="0"/>
        </a:spcBef>
        <a:spcAft>
          <a:spcPct val="0"/>
        </a:spcAft>
        <a:defRPr sz="4600">
          <a:solidFill>
            <a:schemeClr val="tx1"/>
          </a:solidFill>
          <a:latin typeface="Franklin Gothic Book"/>
        </a:defRPr>
      </a:lvl3pPr>
      <a:lvl4pPr algn="l" rtl="0" eaLnBrk="0" fontAlgn="base" hangingPunct="0">
        <a:spcBef>
          <a:spcPct val="0"/>
        </a:spcBef>
        <a:spcAft>
          <a:spcPct val="0"/>
        </a:spcAft>
        <a:defRPr sz="4600">
          <a:solidFill>
            <a:schemeClr val="tx1"/>
          </a:solidFill>
          <a:latin typeface="Franklin Gothic Book"/>
        </a:defRPr>
      </a:lvl4pPr>
      <a:lvl5pPr algn="l" rtl="0" eaLnBrk="0" fontAlgn="base" hangingPunct="0">
        <a:spcBef>
          <a:spcPct val="0"/>
        </a:spcBef>
        <a:spcAft>
          <a:spcPct val="0"/>
        </a:spcAft>
        <a:defRPr sz="4600">
          <a:solidFill>
            <a:schemeClr val="tx1"/>
          </a:solidFill>
          <a:latin typeface="Franklin Gothic Book"/>
        </a:defRPr>
      </a:lvl5pPr>
      <a:lvl6pPr marL="457200" algn="l" rtl="0" fontAlgn="base">
        <a:spcBef>
          <a:spcPct val="0"/>
        </a:spcBef>
        <a:spcAft>
          <a:spcPct val="0"/>
        </a:spcAft>
        <a:defRPr sz="4600">
          <a:solidFill>
            <a:schemeClr val="tx1"/>
          </a:solidFill>
          <a:latin typeface="Franklin Gothic Book"/>
        </a:defRPr>
      </a:lvl6pPr>
      <a:lvl7pPr marL="914400" algn="l" rtl="0" fontAlgn="base">
        <a:spcBef>
          <a:spcPct val="0"/>
        </a:spcBef>
        <a:spcAft>
          <a:spcPct val="0"/>
        </a:spcAft>
        <a:defRPr sz="4600">
          <a:solidFill>
            <a:schemeClr val="tx1"/>
          </a:solidFill>
          <a:latin typeface="Franklin Gothic Book"/>
        </a:defRPr>
      </a:lvl7pPr>
      <a:lvl8pPr marL="1371600" algn="l" rtl="0" fontAlgn="base">
        <a:spcBef>
          <a:spcPct val="0"/>
        </a:spcBef>
        <a:spcAft>
          <a:spcPct val="0"/>
        </a:spcAft>
        <a:defRPr sz="4600">
          <a:solidFill>
            <a:schemeClr val="tx1"/>
          </a:solidFill>
          <a:latin typeface="Franklin Gothic Book"/>
        </a:defRPr>
      </a:lvl8pPr>
      <a:lvl9pPr marL="1828800" algn="l" rtl="0" fontAlgn="base">
        <a:spcBef>
          <a:spcPct val="0"/>
        </a:spcBef>
        <a:spcAft>
          <a:spcPct val="0"/>
        </a:spcAft>
        <a:defRPr sz="4600">
          <a:solidFill>
            <a:schemeClr val="tx1"/>
          </a:solidFill>
          <a:latin typeface="Franklin Gothic Book"/>
        </a:defRPr>
      </a:lvl9pPr>
    </p:titleStyle>
    <p:bodyStyle>
      <a:lvl1pPr marL="419100"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l" rtl="0" fontAlgn="base">
              <a:spcBef>
                <a:spcPct val="0"/>
              </a:spcBef>
              <a:spcAft>
                <a:spcPct val="0"/>
              </a:spcAft>
              <a:defRPr/>
            </a:pPr>
            <a:endParaRPr lang="ru-RU" kern="1200">
              <a:solidFill>
                <a:srgbClr val="000000"/>
              </a:solidFill>
              <a:latin typeface="Arial"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rtl="0" fontAlgn="base">
              <a:spcBef>
                <a:spcPct val="0"/>
              </a:spcBef>
              <a:spcAft>
                <a:spcPct val="0"/>
              </a:spcAft>
              <a:defRPr/>
            </a:pPr>
            <a:endParaRPr lang="ru-RU" kern="1200">
              <a:solidFill>
                <a:srgbClr val="000000"/>
              </a:solidFill>
              <a:latin typeface="Arial"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rtl="0" fontAlgn="base">
              <a:spcBef>
                <a:spcPct val="0"/>
              </a:spcBef>
              <a:spcAft>
                <a:spcPct val="0"/>
              </a:spcAft>
              <a:defRPr/>
            </a:pPr>
            <a:fld id="{63E28B93-6CF3-4B6C-80DB-7153B32308D0}" type="slidenum">
              <a:rPr lang="ru-RU" kern="1200">
                <a:solidFill>
                  <a:srgbClr val="000000"/>
                </a:solidFill>
                <a:latin typeface="Arial" charset="0"/>
                <a:ea typeface="+mn-ea"/>
                <a:cs typeface="+mn-cs"/>
              </a:rPr>
              <a:pPr rtl="0" fontAlgn="base">
                <a:spcBef>
                  <a:spcPct val="0"/>
                </a:spcBef>
                <a:spcAft>
                  <a:spcPct val="0"/>
                </a:spcAft>
                <a:defRPr/>
              </a:pPr>
              <a:t>‹#›</a:t>
            </a:fld>
            <a:endParaRPr lang="ru-RU" kern="1200">
              <a:solidFill>
                <a:srgbClr val="000000"/>
              </a:solidFill>
              <a:latin typeface="Arial" charset="0"/>
              <a:ea typeface="+mn-ea"/>
              <a:cs typeface="+mn-cs"/>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3.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legislation.gov.uk/ukpga/Will4/1-2/22" TargetMode="External"/><Relationship Id="rId1" Type="http://schemas.openxmlformats.org/officeDocument/2006/relationships/slideLayout" Target="../slideLayouts/slideLayout23.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englishmonarchs.co.uk/hanover_6.htm" TargetMode="External"/><Relationship Id="rId1" Type="http://schemas.openxmlformats.org/officeDocument/2006/relationships/slideLayout" Target="../slideLayouts/slideLayout23.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englishmonarchs.co.uk/hanover_6.htm" TargetMode="External"/><Relationship Id="rId1" Type="http://schemas.openxmlformats.org/officeDocument/2006/relationships/slideLayout" Target="../slideLayouts/slideLayout23.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3.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3.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Layout" Target="../slideLayouts/slideLayout2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
          <p:cNvSpPr txBox="1">
            <a:spLocks noChangeArrowheads="1"/>
          </p:cNvSpPr>
          <p:nvPr/>
        </p:nvSpPr>
        <p:spPr bwMode="auto">
          <a:xfrm>
            <a:off x="4286250" y="3857625"/>
            <a:ext cx="4570413" cy="1754326"/>
          </a:xfrm>
          <a:prstGeom prst="rect">
            <a:avLst/>
          </a:prstGeom>
          <a:noFill/>
          <a:ln w="9525">
            <a:noFill/>
            <a:miter lim="800000"/>
            <a:headEnd/>
            <a:tailEnd/>
          </a:ln>
        </p:spPr>
        <p:txBody>
          <a:bodyPr wrap="square">
            <a:spAutoFit/>
          </a:bodyPr>
          <a:lstStyle/>
          <a:p>
            <a:pPr algn="l" rtl="0" fontAlgn="base">
              <a:spcBef>
                <a:spcPct val="0"/>
              </a:spcBef>
              <a:spcAft>
                <a:spcPct val="0"/>
              </a:spcAft>
            </a:pPr>
            <a:r>
              <a:rPr lang="ru-RU" sz="2400" b="1" kern="1200" dirty="0">
                <a:solidFill>
                  <a:srgbClr val="FF0000"/>
                </a:solidFill>
                <a:latin typeface="Times New Roman" pitchFamily="18" charset="0"/>
                <a:ea typeface="+mn-ea"/>
                <a:cs typeface="Times New Roman" pitchFamily="18" charset="0"/>
              </a:rPr>
              <a:t> </a:t>
            </a:r>
            <a:r>
              <a:rPr lang="en-US" sz="3600" b="1" i="1" dirty="0" smtClean="0">
                <a:solidFill>
                  <a:srgbClr val="FFFF00"/>
                </a:solidFill>
                <a:latin typeface="Bookman Old Style" pitchFamily="18" charset="0"/>
              </a:rPr>
              <a:t>Rainbow</a:t>
            </a:r>
            <a:endParaRPr lang="en-US" sz="3600" b="1" i="1" kern="1200" dirty="0">
              <a:solidFill>
                <a:srgbClr val="FFFF00"/>
              </a:solidFill>
              <a:latin typeface="Bookman Old Style" pitchFamily="18" charset="0"/>
              <a:ea typeface="+mn-ea"/>
              <a:cs typeface="+mn-cs"/>
            </a:endParaRPr>
          </a:p>
          <a:p>
            <a:pPr algn="l" rtl="0" fontAlgn="base">
              <a:spcBef>
                <a:spcPct val="0"/>
              </a:spcBef>
              <a:spcAft>
                <a:spcPct val="0"/>
              </a:spcAft>
            </a:pPr>
            <a:r>
              <a:rPr lang="en-US" sz="3600" b="1" i="1" kern="1200" dirty="0">
                <a:solidFill>
                  <a:srgbClr val="CC3300"/>
                </a:solidFill>
                <a:latin typeface="Bookman Old Style" pitchFamily="18" charset="0"/>
                <a:ea typeface="+mn-ea"/>
                <a:cs typeface="+mn-cs"/>
              </a:rPr>
              <a:t>School </a:t>
            </a:r>
            <a:r>
              <a:rPr lang="ru-RU" sz="3600" b="1" i="1" kern="1200" dirty="0">
                <a:solidFill>
                  <a:srgbClr val="CC3300"/>
                </a:solidFill>
                <a:latin typeface="Bookman Old Style" pitchFamily="18" charset="0"/>
                <a:ea typeface="+mn-ea"/>
                <a:cs typeface="+mn-cs"/>
              </a:rPr>
              <a:t>№</a:t>
            </a:r>
            <a:r>
              <a:rPr lang="en-US" sz="3600" b="1" i="1" kern="1200" dirty="0">
                <a:solidFill>
                  <a:srgbClr val="CC3300"/>
                </a:solidFill>
                <a:latin typeface="Bookman Old Style" pitchFamily="18" charset="0"/>
                <a:ea typeface="+mn-ea"/>
                <a:cs typeface="+mn-cs"/>
              </a:rPr>
              <a:t>59</a:t>
            </a:r>
          </a:p>
          <a:p>
            <a:pPr algn="l" rtl="0" fontAlgn="base">
              <a:spcBef>
                <a:spcPct val="0"/>
              </a:spcBef>
              <a:spcAft>
                <a:spcPct val="0"/>
              </a:spcAft>
            </a:pPr>
            <a:r>
              <a:rPr lang="en-US" sz="3600" b="1" i="1" kern="1200" dirty="0" err="1" smtClean="0">
                <a:solidFill>
                  <a:srgbClr val="CC3300"/>
                </a:solidFill>
                <a:latin typeface="Bookman Old Style" pitchFamily="18" charset="0"/>
                <a:ea typeface="+mn-ea"/>
                <a:cs typeface="+mn-cs"/>
              </a:rPr>
              <a:t>Cheboksary</a:t>
            </a:r>
            <a:r>
              <a:rPr lang="ru-RU" sz="3600" b="1" kern="1200" dirty="0" smtClean="0">
                <a:solidFill>
                  <a:srgbClr val="FF0000"/>
                </a:solidFill>
                <a:latin typeface="Times New Roman" pitchFamily="18" charset="0"/>
                <a:ea typeface="+mn-ea"/>
                <a:cs typeface="Times New Roman" pitchFamily="18" charset="0"/>
              </a:rPr>
              <a:t>   </a:t>
            </a:r>
            <a:endParaRPr lang="ru-RU" sz="3600" b="1" kern="1200" dirty="0">
              <a:solidFill>
                <a:srgbClr val="FF0000"/>
              </a:solidFill>
              <a:latin typeface="Times New Roman" pitchFamily="18" charset="0"/>
              <a:ea typeface="Calibri" pitchFamily="34" charset="0"/>
              <a:cs typeface="Calibri" pitchFamily="34" charset="0"/>
            </a:endParaRPr>
          </a:p>
        </p:txBody>
      </p:sp>
      <p:sp>
        <p:nvSpPr>
          <p:cNvPr id="11267" name="TextBox 2"/>
          <p:cNvSpPr txBox="1">
            <a:spLocks noChangeArrowheads="1"/>
          </p:cNvSpPr>
          <p:nvPr/>
        </p:nvSpPr>
        <p:spPr bwMode="auto">
          <a:xfrm>
            <a:off x="714348" y="571480"/>
            <a:ext cx="7500990" cy="3348609"/>
          </a:xfrm>
          <a:prstGeom prst="rect">
            <a:avLst/>
          </a:prstGeom>
          <a:noFill/>
          <a:ln w="9525">
            <a:noFill/>
            <a:miter lim="800000"/>
            <a:headEnd/>
            <a:tailEnd/>
          </a:ln>
        </p:spPr>
        <p:txBody>
          <a:bodyPr wrap="square">
            <a:spAutoFit/>
          </a:bodyPr>
          <a:lstStyle/>
          <a:p>
            <a:pPr marL="449263" algn="ctr" rtl="0" fontAlgn="base">
              <a:lnSpc>
                <a:spcPct val="115000"/>
              </a:lnSpc>
              <a:spcBef>
                <a:spcPct val="0"/>
              </a:spcBef>
              <a:spcAft>
                <a:spcPct val="0"/>
              </a:spcAft>
            </a:pPr>
            <a:r>
              <a:rPr lang="en-US" sz="4000" b="1" dirty="0" smtClean="0">
                <a:solidFill>
                  <a:prstClr val="black"/>
                </a:solidFill>
                <a:latin typeface="Arial" charset="0"/>
              </a:rPr>
              <a:t>The third-round blitz</a:t>
            </a:r>
            <a:r>
              <a:rPr lang="en-US" sz="4000" b="1" kern="1200" dirty="0" smtClean="0">
                <a:solidFill>
                  <a:prstClr val="black"/>
                </a:solidFill>
                <a:latin typeface="Arial" charset="0"/>
                <a:ea typeface="+mn-ea"/>
                <a:cs typeface="+mn-cs"/>
              </a:rPr>
              <a:t> “</a:t>
            </a:r>
            <a:r>
              <a:rPr lang="en-US" sz="4000" b="1" dirty="0" smtClean="0">
                <a:solidFill>
                  <a:prstClr val="black"/>
                </a:solidFill>
                <a:latin typeface="Arial" charset="0"/>
              </a:rPr>
              <a:t>Boomerang</a:t>
            </a:r>
            <a:r>
              <a:rPr lang="en-US" sz="4000" b="1" kern="1200" dirty="0" smtClean="0">
                <a:solidFill>
                  <a:prstClr val="black"/>
                </a:solidFill>
                <a:latin typeface="Arial" charset="0"/>
                <a:ea typeface="+mn-ea"/>
                <a:cs typeface="+mn-cs"/>
              </a:rPr>
              <a:t>”</a:t>
            </a:r>
            <a:endParaRPr lang="en-US" sz="4000" b="1" kern="1200" dirty="0">
              <a:solidFill>
                <a:prstClr val="black"/>
              </a:solidFill>
              <a:latin typeface="Arial" charset="0"/>
              <a:ea typeface="+mn-ea"/>
              <a:cs typeface="+mn-cs"/>
            </a:endParaRPr>
          </a:p>
          <a:p>
            <a:pPr marL="449263" algn="ctr" rtl="0" fontAlgn="base">
              <a:lnSpc>
                <a:spcPct val="115000"/>
              </a:lnSpc>
              <a:spcBef>
                <a:spcPct val="0"/>
              </a:spcBef>
              <a:spcAft>
                <a:spcPct val="0"/>
              </a:spcAft>
            </a:pPr>
            <a:r>
              <a:rPr lang="ru-RU" sz="4000" b="1" i="1" kern="1200" dirty="0">
                <a:solidFill>
                  <a:srgbClr val="3340EF"/>
                </a:solidFill>
                <a:latin typeface="Arial" charset="0"/>
                <a:ea typeface="+mn-ea"/>
                <a:cs typeface="+mn-cs"/>
              </a:rPr>
              <a:t>Ответы на задания</a:t>
            </a:r>
            <a:r>
              <a:rPr lang="ru-RU" sz="3200" b="1" i="1" kern="1200" dirty="0">
                <a:solidFill>
                  <a:srgbClr val="3340EF"/>
                </a:solidFill>
                <a:latin typeface="Arial" charset="0"/>
                <a:ea typeface="+mn-ea"/>
                <a:cs typeface="+mn-cs"/>
              </a:rPr>
              <a:t>.</a:t>
            </a:r>
            <a:br>
              <a:rPr lang="ru-RU" sz="3200" b="1" i="1" kern="1200" dirty="0">
                <a:solidFill>
                  <a:srgbClr val="3340EF"/>
                </a:solidFill>
                <a:latin typeface="Arial" charset="0"/>
                <a:ea typeface="+mn-ea"/>
                <a:cs typeface="+mn-cs"/>
              </a:rPr>
            </a:br>
            <a:endParaRPr lang="en-US" sz="3200" b="1" kern="1200" dirty="0">
              <a:solidFill>
                <a:prstClr val="black"/>
              </a:solidFill>
              <a:latin typeface="Arial" charset="0"/>
              <a:ea typeface="+mn-ea"/>
              <a:cs typeface="+mn-cs"/>
            </a:endParaRPr>
          </a:p>
          <a:p>
            <a:pPr marL="449263" algn="ctr" rtl="0" fontAlgn="base">
              <a:lnSpc>
                <a:spcPct val="115000"/>
              </a:lnSpc>
              <a:spcBef>
                <a:spcPct val="0"/>
              </a:spcBef>
              <a:spcAft>
                <a:spcPct val="0"/>
              </a:spcAft>
            </a:pPr>
            <a:endParaRPr lang="ru-RU" sz="3200" b="1" kern="1200" dirty="0">
              <a:solidFill>
                <a:srgbClr val="000000"/>
              </a:solidFill>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FF66"/>
            </a:gs>
            <a:gs pos="50000">
              <a:srgbClr val="00FFFF"/>
            </a:gs>
            <a:gs pos="100000">
              <a:srgbClr val="99FF66"/>
            </a:gs>
          </a:gsLst>
          <a:lin ang="2700000" scaled="1"/>
        </a:gradFill>
        <a:effectLst/>
      </p:bgPr>
    </p:bg>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a:xfrm>
            <a:off x="457200" y="274638"/>
            <a:ext cx="8229600" cy="582594"/>
          </a:xfrm>
        </p:spPr>
        <p:txBody>
          <a:bodyPr/>
          <a:lstStyle/>
          <a:p>
            <a:pPr algn="l" eaLnBrk="1" hangingPunct="1"/>
            <a:r>
              <a:rPr lang="en-US" sz="1800" b="1" dirty="0" smtClean="0"/>
              <a:t>9. What was special about  cups for men with moustache ? </a:t>
            </a:r>
            <a:endParaRPr lang="ru-RU" sz="1800" b="1" i="1" dirty="0" smtClean="0">
              <a:solidFill>
                <a:srgbClr val="0000FF"/>
              </a:solidFill>
            </a:endParaRPr>
          </a:p>
        </p:txBody>
      </p:sp>
      <p:sp>
        <p:nvSpPr>
          <p:cNvPr id="14339" name="Rectangle 6"/>
          <p:cNvSpPr>
            <a:spLocks noGrp="1" noChangeArrowheads="1"/>
          </p:cNvSpPr>
          <p:nvPr>
            <p:ph type="body" sz="half" idx="2"/>
          </p:nvPr>
        </p:nvSpPr>
        <p:spPr>
          <a:xfrm>
            <a:off x="4283968" y="928670"/>
            <a:ext cx="4429156" cy="5715040"/>
          </a:xfrm>
        </p:spPr>
        <p:txBody>
          <a:bodyPr/>
          <a:lstStyle/>
          <a:p>
            <a:pPr marL="0" indent="0" algn="just" eaLnBrk="1" hangingPunct="1">
              <a:spcBef>
                <a:spcPts val="0"/>
              </a:spcBef>
              <a:buNone/>
            </a:pPr>
            <a:r>
              <a:rPr lang="en-US" sz="2000" dirty="0" smtClean="0">
                <a:latin typeface="Book Antiqua" pitchFamily="18" charset="0"/>
                <a:cs typeface="Arial" charset="0"/>
              </a:rPr>
              <a:t> </a:t>
            </a:r>
            <a:r>
              <a:rPr lang="en-US" sz="1600" dirty="0" smtClean="0">
                <a:latin typeface="Book Antiqua" pitchFamily="18" charset="0"/>
                <a:cs typeface="Arial" charset="0"/>
              </a:rPr>
              <a:t>The moustache cup is a drinking cup with a </a:t>
            </a:r>
            <a:r>
              <a:rPr lang="en-US" sz="1600" b="1" dirty="0" smtClean="0">
                <a:solidFill>
                  <a:srgbClr val="FF0000"/>
                </a:solidFill>
                <a:latin typeface="Book Antiqua" pitchFamily="18" charset="0"/>
                <a:cs typeface="Arial" charset="0"/>
              </a:rPr>
              <a:t>semicircular ledge </a:t>
            </a:r>
            <a:r>
              <a:rPr lang="en-US" sz="1600" dirty="0" smtClean="0">
                <a:latin typeface="Book Antiqua" pitchFamily="18" charset="0"/>
                <a:cs typeface="Arial" charset="0"/>
              </a:rPr>
              <a:t>inside that runs along the perimeter of the cup along one edge. The ledge has a half moon-shaped opening to allow the passage of liquids and serves as a guard to keep moustaches dry. When the user brings the mustache cup to his mouth, his mustache rests on the ledge, rather than in the liquid. </a:t>
            </a:r>
          </a:p>
          <a:p>
            <a:pPr marL="0" indent="0" eaLnBrk="1" hangingPunct="1">
              <a:spcBef>
                <a:spcPts val="0"/>
              </a:spcBef>
              <a:buNone/>
            </a:pPr>
            <a:r>
              <a:rPr lang="ru-RU" sz="1600" dirty="0" smtClean="0">
                <a:latin typeface="Book Antiqua" pitchFamily="18" charset="0"/>
                <a:cs typeface="Arial" charset="0"/>
              </a:rPr>
              <a:t>  </a:t>
            </a:r>
            <a:endParaRPr lang="en-US" sz="1600" dirty="0" smtClean="0">
              <a:latin typeface="Book Antiqua" pitchFamily="18" charset="0"/>
              <a:cs typeface="Arial" charset="0"/>
            </a:endParaRPr>
          </a:p>
          <a:p>
            <a:pPr marL="0" indent="0" algn="just" eaLnBrk="1" hangingPunct="1">
              <a:spcBef>
                <a:spcPts val="0"/>
              </a:spcBef>
              <a:buNone/>
            </a:pPr>
            <a:r>
              <a:rPr lang="en-US" sz="1600" dirty="0">
                <a:latin typeface="Book Antiqua" pitchFamily="18" charset="0"/>
                <a:cs typeface="Arial" charset="0"/>
              </a:rPr>
              <a:t> </a:t>
            </a:r>
            <a:r>
              <a:rPr lang="en-US" sz="1600" dirty="0" smtClean="0">
                <a:latin typeface="Book Antiqua" pitchFamily="18" charset="0"/>
                <a:cs typeface="Arial" charset="0"/>
              </a:rPr>
              <a:t>    It is generally acknowledged to have been invented in the 1860s by British potter Harvey Adams (born 1835). It was the Victorian Era and most men sported a moustache at the time.</a:t>
            </a:r>
            <a:r>
              <a:rPr lang="en-US" sz="1600" dirty="0">
                <a:latin typeface="Book Antiqua" pitchFamily="18" charset="0"/>
                <a:cs typeface="Arial" charset="0"/>
              </a:rPr>
              <a:t> </a:t>
            </a:r>
            <a:r>
              <a:rPr lang="en-US" sz="1600" dirty="0" smtClean="0">
                <a:latin typeface="Book Antiqua" pitchFamily="18" charset="0"/>
                <a:cs typeface="Arial" charset="0"/>
              </a:rPr>
              <a:t>Many of these moustaches were waxed or dyed. Drinking a hot cup of coffee or tea resulted in melted wax or wet dye to ooze into the drink or down the embarrassed drinker's face.</a:t>
            </a:r>
            <a:r>
              <a:rPr lang="en-US" sz="1600" dirty="0">
                <a:latin typeface="Book Antiqua" pitchFamily="18" charset="0"/>
                <a:cs typeface="Arial" charset="0"/>
              </a:rPr>
              <a:t> </a:t>
            </a:r>
            <a:r>
              <a:rPr lang="en-US" sz="1600" dirty="0" smtClean="0">
                <a:latin typeface="Book Antiqua" pitchFamily="18" charset="0"/>
                <a:cs typeface="Arial" charset="0"/>
              </a:rPr>
              <a:t>  To solve this problem, Adams invented a ledge  (also known as a mustache guard) that allowed the gentleman to drink his beverage while protecting the well groomed moustache from the liquid.</a:t>
            </a:r>
          </a:p>
          <a:p>
            <a:pPr marL="0" indent="0" algn="just" eaLnBrk="1" hangingPunct="1">
              <a:spcBef>
                <a:spcPts val="0"/>
              </a:spcBef>
              <a:buNone/>
            </a:pPr>
            <a:endParaRPr lang="ru-RU" sz="1200" dirty="0" smtClean="0"/>
          </a:p>
        </p:txBody>
      </p:sp>
      <p:pic>
        <p:nvPicPr>
          <p:cNvPr id="4" name="Picture 2"/>
          <p:cNvPicPr>
            <a:picLocks noChangeAspect="1" noChangeArrowheads="1"/>
          </p:cNvPicPr>
          <p:nvPr/>
        </p:nvPicPr>
        <p:blipFill>
          <a:blip r:embed="rId2" cstate="email"/>
          <a:srcRect/>
          <a:stretch>
            <a:fillRect/>
          </a:stretch>
        </p:blipFill>
        <p:spPr bwMode="auto">
          <a:xfrm>
            <a:off x="1285852" y="1500174"/>
            <a:ext cx="2071702" cy="1553777"/>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email"/>
          <a:srcRect/>
          <a:stretch>
            <a:fillRect/>
          </a:stretch>
        </p:blipFill>
        <p:spPr bwMode="auto">
          <a:xfrm>
            <a:off x="214282" y="3143248"/>
            <a:ext cx="2435798" cy="1571636"/>
          </a:xfrm>
          <a:prstGeom prst="rect">
            <a:avLst/>
          </a:prstGeom>
          <a:noFill/>
          <a:ln w="9525">
            <a:noFill/>
            <a:miter lim="800000"/>
            <a:headEnd/>
            <a:tailEnd/>
          </a:ln>
          <a:effectLst/>
        </p:spPr>
      </p:pic>
      <p:pic>
        <p:nvPicPr>
          <p:cNvPr id="6" name="Picture 4"/>
          <p:cNvPicPr>
            <a:picLocks noChangeAspect="1" noChangeArrowheads="1"/>
          </p:cNvPicPr>
          <p:nvPr/>
        </p:nvPicPr>
        <p:blipFill>
          <a:blip r:embed="rId4" cstate="email"/>
          <a:srcRect/>
          <a:stretch>
            <a:fillRect/>
          </a:stretch>
        </p:blipFill>
        <p:spPr bwMode="auto">
          <a:xfrm>
            <a:off x="1500166" y="4786322"/>
            <a:ext cx="2095515" cy="1571636"/>
          </a:xfrm>
          <a:prstGeom prst="rect">
            <a:avLst/>
          </a:prstGeom>
          <a:noFill/>
          <a:ln w="9525">
            <a:noFill/>
            <a:miter lim="800000"/>
            <a:headEnd/>
            <a:tailEnd/>
          </a:ln>
          <a:effectLst/>
        </p:spPr>
      </p:pic>
      <p:sp>
        <p:nvSpPr>
          <p:cNvPr id="7" name="Прямоугольник 6"/>
          <p:cNvSpPr/>
          <p:nvPr/>
        </p:nvSpPr>
        <p:spPr>
          <a:xfrm>
            <a:off x="357158" y="928670"/>
            <a:ext cx="2357454" cy="400110"/>
          </a:xfrm>
          <a:prstGeom prst="rect">
            <a:avLst/>
          </a:prstGeom>
        </p:spPr>
        <p:txBody>
          <a:bodyPr wrap="square">
            <a:spAutoFit/>
          </a:bodyPr>
          <a:lstStyle/>
          <a:p>
            <a:r>
              <a:rPr lang="ru-RU" sz="2000" b="1" dirty="0" err="1" smtClean="0">
                <a:solidFill>
                  <a:srgbClr val="0000FF"/>
                </a:solidFill>
              </a:rPr>
              <a:t>Moustache</a:t>
            </a:r>
            <a:r>
              <a:rPr lang="ru-RU" sz="2000" b="1" dirty="0" smtClean="0">
                <a:solidFill>
                  <a:srgbClr val="0000FF"/>
                </a:solidFill>
              </a:rPr>
              <a:t> </a:t>
            </a:r>
            <a:r>
              <a:rPr lang="ru-RU" sz="2000" b="1" dirty="0" err="1" smtClean="0">
                <a:solidFill>
                  <a:srgbClr val="0000FF"/>
                </a:solidFill>
              </a:rPr>
              <a:t>cups</a:t>
            </a:r>
            <a:r>
              <a:rPr lang="ru-RU" sz="2000" b="1" dirty="0" smtClean="0">
                <a:solidFill>
                  <a:srgbClr val="0000FF"/>
                </a:solidFill>
              </a:rPr>
              <a:t> </a:t>
            </a:r>
            <a:endParaRPr lang="ru-RU" sz="2000" b="1" dirty="0">
              <a:solidFill>
                <a:srgbClr val="0000FF"/>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20000">
              <a:srgbClr val="FFFF99">
                <a:alpha val="91000"/>
              </a:srgbClr>
            </a:gs>
            <a:gs pos="44000">
              <a:srgbClr val="66FF99">
                <a:alpha val="86000"/>
              </a:srgbClr>
            </a:gs>
            <a:gs pos="100000">
              <a:srgbClr val="F9B1E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a:xfrm>
            <a:off x="457200" y="274638"/>
            <a:ext cx="8229600" cy="654032"/>
          </a:xfrm>
        </p:spPr>
        <p:txBody>
          <a:bodyPr/>
          <a:lstStyle/>
          <a:p>
            <a:pPr algn="l" eaLnBrk="1" hangingPunct="1"/>
            <a:r>
              <a:rPr lang="en-US" sz="1800" b="1" dirty="0" smtClean="0"/>
              <a:t> 10. What must all London taxicabs have in their boots? </a:t>
            </a:r>
            <a:endParaRPr lang="ru-RU" sz="1800" b="1" i="1" dirty="0" smtClean="0">
              <a:solidFill>
                <a:srgbClr val="0000FF"/>
              </a:solidFill>
            </a:endParaRPr>
          </a:p>
        </p:txBody>
      </p:sp>
      <p:sp>
        <p:nvSpPr>
          <p:cNvPr id="14339" name="Rectangle 6"/>
          <p:cNvSpPr>
            <a:spLocks noGrp="1" noChangeArrowheads="1"/>
          </p:cNvSpPr>
          <p:nvPr>
            <p:ph type="body" sz="half" idx="2"/>
          </p:nvPr>
        </p:nvSpPr>
        <p:spPr>
          <a:xfrm>
            <a:off x="4071934" y="1142984"/>
            <a:ext cx="4429156" cy="5286412"/>
          </a:xfrm>
        </p:spPr>
        <p:txBody>
          <a:bodyPr/>
          <a:lstStyle/>
          <a:p>
            <a:pPr marL="0" indent="0" algn="just" eaLnBrk="1" hangingPunct="1">
              <a:spcBef>
                <a:spcPts val="0"/>
              </a:spcBef>
              <a:buNone/>
            </a:pPr>
            <a:r>
              <a:rPr lang="en-US" sz="2000" dirty="0" smtClean="0">
                <a:latin typeface="Book Antiqua" pitchFamily="18" charset="0"/>
                <a:cs typeface="Arial" charset="0"/>
              </a:rPr>
              <a:t> </a:t>
            </a:r>
            <a:r>
              <a:rPr lang="en-US" sz="1800" dirty="0" smtClean="0"/>
              <a:t>London Taxis must carry </a:t>
            </a:r>
            <a:r>
              <a:rPr lang="en-US" sz="1800" b="1" dirty="0" smtClean="0">
                <a:solidFill>
                  <a:srgbClr val="FF0000"/>
                </a:solidFill>
              </a:rPr>
              <a:t>a bale of hay and a sack of oats.</a:t>
            </a:r>
            <a:r>
              <a:rPr lang="en-US" sz="1800" dirty="0" smtClean="0"/>
              <a:t> </a:t>
            </a:r>
          </a:p>
          <a:p>
            <a:pPr marL="0" indent="0" algn="just" eaLnBrk="1" hangingPunct="1">
              <a:spcBef>
                <a:spcPts val="0"/>
              </a:spcBef>
              <a:buNone/>
            </a:pPr>
            <a:r>
              <a:rPr lang="en-US" sz="1800" dirty="0" smtClean="0"/>
              <a:t> </a:t>
            </a:r>
          </a:p>
          <a:p>
            <a:pPr marL="0" indent="0" algn="just" eaLnBrk="1" hangingPunct="1">
              <a:spcBef>
                <a:spcPts val="0"/>
              </a:spcBef>
              <a:buNone/>
            </a:pPr>
            <a:r>
              <a:rPr lang="en-US" sz="1800" dirty="0" smtClean="0"/>
              <a:t>In the 1800's cabbies drove horse-drawn carriages. The </a:t>
            </a:r>
            <a:r>
              <a:rPr lang="en-US" sz="1800" dirty="0" smtClean="0">
                <a:hlinkClick r:id="rId2"/>
              </a:rPr>
              <a:t>1831 London Hackney Carriage Act</a:t>
            </a:r>
            <a:r>
              <a:rPr lang="en-US" sz="1800" dirty="0" smtClean="0"/>
              <a:t> made it an offence for drivers to feed their horse unless it was from a bag of corn or with hay from their hands.</a:t>
            </a:r>
          </a:p>
          <a:p>
            <a:pPr marL="0" indent="0" algn="just" eaLnBrk="1" hangingPunct="1">
              <a:spcBef>
                <a:spcPts val="0"/>
              </a:spcBef>
              <a:buNone/>
            </a:pPr>
            <a:r>
              <a:rPr lang="en-US" sz="1800" dirty="0" smtClean="0"/>
              <a:t> Disputes have often arisen, and some firms did manufacture tiny bales of hay, so that  taxi drivers could remain within the law when they first became </a:t>
            </a:r>
            <a:r>
              <a:rPr lang="en-US" sz="1800" dirty="0" err="1" smtClean="0"/>
              <a:t>mechanised</a:t>
            </a:r>
            <a:r>
              <a:rPr lang="en-US" sz="1800" dirty="0" smtClean="0"/>
              <a:t>. (The act was finally </a:t>
            </a:r>
            <a:r>
              <a:rPr lang="en-US" sz="1800" i="1" dirty="0" smtClean="0"/>
              <a:t>repealed </a:t>
            </a:r>
            <a:r>
              <a:rPr lang="en-US" sz="1800" dirty="0" smtClean="0"/>
              <a:t> in 1976).</a:t>
            </a:r>
          </a:p>
        </p:txBody>
      </p:sp>
      <p:pic>
        <p:nvPicPr>
          <p:cNvPr id="4" name="Picture 2"/>
          <p:cNvPicPr>
            <a:picLocks noChangeAspect="1" noChangeArrowheads="1"/>
          </p:cNvPicPr>
          <p:nvPr/>
        </p:nvPicPr>
        <p:blipFill>
          <a:blip r:embed="rId3" cstate="email"/>
          <a:srcRect/>
          <a:stretch>
            <a:fillRect/>
          </a:stretch>
        </p:blipFill>
        <p:spPr bwMode="auto">
          <a:xfrm>
            <a:off x="642910" y="1357298"/>
            <a:ext cx="2794019" cy="1857388"/>
          </a:xfrm>
          <a:prstGeom prst="rect">
            <a:avLst/>
          </a:prstGeom>
          <a:noFill/>
          <a:ln w="9525">
            <a:noFill/>
            <a:miter lim="800000"/>
            <a:headEnd/>
            <a:tailEnd/>
          </a:ln>
          <a:effectLst/>
        </p:spPr>
      </p:pic>
      <p:pic>
        <p:nvPicPr>
          <p:cNvPr id="58370" name="Picture 2"/>
          <p:cNvPicPr>
            <a:picLocks noChangeAspect="1" noChangeArrowheads="1"/>
          </p:cNvPicPr>
          <p:nvPr/>
        </p:nvPicPr>
        <p:blipFill>
          <a:blip r:embed="rId4" cstate="email"/>
          <a:srcRect/>
          <a:stretch>
            <a:fillRect/>
          </a:stretch>
        </p:blipFill>
        <p:spPr bwMode="auto">
          <a:xfrm>
            <a:off x="642910" y="3929066"/>
            <a:ext cx="2845123" cy="207169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FF66"/>
            </a:gs>
            <a:gs pos="50000">
              <a:srgbClr val="00FFFF"/>
            </a:gs>
            <a:gs pos="100000">
              <a:srgbClr val="99FF66"/>
            </a:gs>
          </a:gsLst>
          <a:lin ang="2700000" scaled="1"/>
        </a:gradFill>
        <a:effectLst/>
      </p:bgPr>
    </p:bg>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a:xfrm>
            <a:off x="457200" y="274638"/>
            <a:ext cx="8229600" cy="868346"/>
          </a:xfrm>
        </p:spPr>
        <p:txBody>
          <a:bodyPr/>
          <a:lstStyle/>
          <a:p>
            <a:pPr algn="l" eaLnBrk="1" hangingPunct="1"/>
            <a:r>
              <a:rPr lang="en-US" sz="1800" b="1" dirty="0" smtClean="0"/>
              <a:t>1. Whose nickname was “the grandmother of Europe”? What is her full name? </a:t>
            </a:r>
            <a:endParaRPr lang="ru-RU" sz="1800" b="1" i="1" dirty="0" smtClean="0">
              <a:solidFill>
                <a:srgbClr val="0000FF"/>
              </a:solidFill>
            </a:endParaRPr>
          </a:p>
        </p:txBody>
      </p:sp>
      <p:sp>
        <p:nvSpPr>
          <p:cNvPr id="14339" name="Rectangle 6"/>
          <p:cNvSpPr>
            <a:spLocks noGrp="1" noChangeArrowheads="1"/>
          </p:cNvSpPr>
          <p:nvPr>
            <p:ph type="body" sz="half" idx="2"/>
          </p:nvPr>
        </p:nvSpPr>
        <p:spPr>
          <a:xfrm>
            <a:off x="3571868" y="1142984"/>
            <a:ext cx="5114932" cy="5286412"/>
          </a:xfrm>
        </p:spPr>
        <p:txBody>
          <a:bodyPr/>
          <a:lstStyle/>
          <a:p>
            <a:pPr marL="0" indent="0" algn="just" eaLnBrk="1" hangingPunct="1">
              <a:spcBef>
                <a:spcPts val="0"/>
              </a:spcBef>
              <a:buFontTx/>
              <a:buNone/>
            </a:pPr>
            <a:r>
              <a:rPr lang="en-US" sz="2000" dirty="0" smtClean="0">
                <a:latin typeface="Book Antiqua" pitchFamily="18" charset="0"/>
                <a:cs typeface="Arial" charset="0"/>
              </a:rPr>
              <a:t> </a:t>
            </a:r>
            <a:r>
              <a:rPr lang="en-US" sz="2000" b="1" dirty="0" smtClean="0">
                <a:solidFill>
                  <a:srgbClr val="FF0000"/>
                </a:solidFill>
              </a:rPr>
              <a:t>Queen Victoria</a:t>
            </a:r>
            <a:r>
              <a:rPr lang="en-US" sz="2000" dirty="0" smtClean="0">
                <a:solidFill>
                  <a:srgbClr val="FF0000"/>
                </a:solidFill>
              </a:rPr>
              <a:t> (</a:t>
            </a:r>
            <a:r>
              <a:rPr lang="en-US" sz="2000" b="1" dirty="0" smtClean="0">
                <a:solidFill>
                  <a:srgbClr val="FF0000"/>
                </a:solidFill>
              </a:rPr>
              <a:t>Alexandrina Victoria</a:t>
            </a:r>
            <a:r>
              <a:rPr lang="en-US" sz="2000" dirty="0" smtClean="0"/>
              <a:t>; 24 May 1819 – 22 January 1901) </a:t>
            </a:r>
            <a:endParaRPr lang="ru-RU" sz="2000" dirty="0" smtClean="0"/>
          </a:p>
          <a:p>
            <a:pPr marL="0" indent="0">
              <a:spcBef>
                <a:spcPts val="0"/>
              </a:spcBef>
              <a:buNone/>
            </a:pPr>
            <a:endParaRPr lang="en-US" sz="1600" dirty="0" smtClean="0">
              <a:hlinkClick r:id="rId2"/>
            </a:endParaRPr>
          </a:p>
          <a:p>
            <a:pPr marL="0" indent="0" algn="just">
              <a:spcBef>
                <a:spcPts val="0"/>
              </a:spcBef>
              <a:buNone/>
            </a:pPr>
            <a:r>
              <a:rPr lang="en-US" sz="1700" dirty="0" smtClean="0">
                <a:hlinkClick r:id="rId2"/>
              </a:rPr>
              <a:t>Queen Victoria</a:t>
            </a:r>
            <a:r>
              <a:rPr lang="en-US" sz="1700" dirty="0" smtClean="0"/>
              <a:t> was known as the grandmother of Europe. She and her husband, </a:t>
            </a:r>
            <a:r>
              <a:rPr lang="en-US" sz="1700" dirty="0" smtClean="0">
                <a:hlinkClick r:id="rId2"/>
              </a:rPr>
              <a:t>Albert, Prince Consort,</a:t>
            </a:r>
            <a:r>
              <a:rPr lang="en-US" sz="1700" dirty="0" smtClean="0"/>
              <a:t> had nine children, who presented her with forty grandchildren. </a:t>
            </a:r>
          </a:p>
          <a:p>
            <a:pPr marL="0" indent="0" algn="just">
              <a:spcBef>
                <a:spcPts val="0"/>
              </a:spcBef>
              <a:buNone/>
            </a:pPr>
            <a:r>
              <a:rPr lang="en-US" sz="1700" dirty="0" smtClean="0"/>
              <a:t> She married many of her children into other royal families around the continent. Eight of them ruled Britain, Greece, Norway, Prussia, Romania, Russia, Spain and Sweden.</a:t>
            </a:r>
            <a:endParaRPr lang="ru-RU" sz="1700" dirty="0" smtClean="0"/>
          </a:p>
          <a:p>
            <a:pPr marL="0" indent="0" algn="just">
              <a:spcBef>
                <a:spcPts val="0"/>
              </a:spcBef>
            </a:pPr>
            <a:r>
              <a:rPr lang="en-US" sz="1700" dirty="0" smtClean="0"/>
              <a:t>Among her grandchildren were the future German Emperor Wilhelm II; the future Queen Sophie of Greece; Maud the future queen consort of Norway; the future czarina of Russia, Alexandra; Marie, the future consort of King Ferdinand I of Romania; and the future Queen Victoria Eugenie of Spain.</a:t>
            </a:r>
          </a:p>
          <a:p>
            <a:pPr marL="0" indent="0" algn="just">
              <a:spcBef>
                <a:spcPts val="0"/>
              </a:spcBef>
            </a:pPr>
            <a:r>
              <a:rPr lang="en-US" sz="1700" dirty="0" smtClean="0"/>
              <a:t>So every ruling house in Europe is somehow connected to the UK as a result.</a:t>
            </a:r>
            <a:endParaRPr lang="ru-RU" sz="1700" dirty="0" smtClean="0"/>
          </a:p>
        </p:txBody>
      </p:sp>
      <p:pic>
        <p:nvPicPr>
          <p:cNvPr id="6" name="Picture 4" descr="&amp;Kcy;&amp;ocy;&amp;rcy;&amp;ocy;&amp;lcy;&amp;iecy;&amp;vcy;&amp;acy; &amp;Vcy;&amp;icy;&amp;kcy;&amp;tcy;&amp;ocy;&amp;rcy;&amp;icy;&amp;yacy;: &amp;bcy;&amp;acy;&amp;bcy;&amp;ucy;&amp;shcy;&amp;kcy;&amp;acy; &amp;IEcy;&amp;vcy;&amp;rcy;&amp;ocy;&amp;pcy;&amp;ycy;"/>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571472" y="3929066"/>
            <a:ext cx="1928826" cy="2719645"/>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2" descr="Queen Victoria - the Grandmother of Europe - Alexander Melville (http://commons.wikimedia.org/wiki/File:Melville_-_Queen_Victoria.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500034" y="1214423"/>
            <a:ext cx="1988655" cy="2428892"/>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9FF66"/>
            </a:gs>
            <a:gs pos="50000">
              <a:srgbClr val="FF8FFF">
                <a:alpha val="64000"/>
              </a:srgbClr>
            </a:gs>
            <a:gs pos="100000">
              <a:srgbClr val="FFFF00">
                <a:alpha val="79000"/>
              </a:srgb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a:xfrm>
            <a:off x="457200" y="274638"/>
            <a:ext cx="8229600" cy="868346"/>
          </a:xfrm>
        </p:spPr>
        <p:txBody>
          <a:bodyPr/>
          <a:lstStyle/>
          <a:p>
            <a:pPr algn="l" eaLnBrk="1" hangingPunct="1"/>
            <a:r>
              <a:rPr lang="en-US" sz="1800" b="1" dirty="0" smtClean="0"/>
              <a:t>2. An Oxford professor writes a fairy tale for his children. What  famous book is that? </a:t>
            </a:r>
            <a:endParaRPr lang="ru-RU" sz="1800" b="1" i="1" dirty="0" smtClean="0">
              <a:solidFill>
                <a:srgbClr val="0000FF"/>
              </a:solidFill>
            </a:endParaRPr>
          </a:p>
        </p:txBody>
      </p:sp>
      <p:sp>
        <p:nvSpPr>
          <p:cNvPr id="14339" name="Rectangle 6"/>
          <p:cNvSpPr>
            <a:spLocks noGrp="1" noChangeArrowheads="1"/>
          </p:cNvSpPr>
          <p:nvPr>
            <p:ph type="body" sz="half" idx="2"/>
          </p:nvPr>
        </p:nvSpPr>
        <p:spPr>
          <a:xfrm>
            <a:off x="3071802" y="1000108"/>
            <a:ext cx="5614998" cy="5286412"/>
          </a:xfrm>
        </p:spPr>
        <p:txBody>
          <a:bodyPr/>
          <a:lstStyle/>
          <a:p>
            <a:pPr marL="0" indent="0" algn="just" eaLnBrk="1" hangingPunct="1">
              <a:spcBef>
                <a:spcPts val="0"/>
              </a:spcBef>
              <a:buFontTx/>
              <a:buNone/>
            </a:pPr>
            <a:r>
              <a:rPr lang="en-US" sz="2000" b="1" i="1" dirty="0" smtClean="0">
                <a:solidFill>
                  <a:srgbClr val="0000FF"/>
                </a:solidFill>
              </a:rPr>
              <a:t>The Hobbit </a:t>
            </a:r>
            <a:r>
              <a:rPr lang="en-US" sz="2000" b="1" i="1" dirty="0" smtClean="0"/>
              <a:t>and</a:t>
            </a:r>
            <a:r>
              <a:rPr lang="en-US" sz="2000" b="1" i="1" dirty="0" smtClean="0">
                <a:solidFill>
                  <a:srgbClr val="0000FF"/>
                </a:solidFill>
              </a:rPr>
              <a:t> The Lord of the Rings</a:t>
            </a:r>
            <a:r>
              <a:rPr lang="en-US" sz="2000" b="1" dirty="0" smtClean="0">
                <a:solidFill>
                  <a:srgbClr val="0000FF"/>
                </a:solidFill>
              </a:rPr>
              <a:t> </a:t>
            </a:r>
            <a:r>
              <a:rPr lang="en-US" sz="2000" dirty="0" smtClean="0"/>
              <a:t>by Professor John Ronald </a:t>
            </a:r>
            <a:r>
              <a:rPr lang="en-US" sz="2000" dirty="0" err="1" smtClean="0"/>
              <a:t>Reuel</a:t>
            </a:r>
            <a:r>
              <a:rPr lang="en-US" sz="2000" dirty="0" smtClean="0"/>
              <a:t> </a:t>
            </a:r>
            <a:r>
              <a:rPr lang="en-US" sz="2000" dirty="0" err="1" smtClean="0"/>
              <a:t>Tolkien</a:t>
            </a:r>
            <a:r>
              <a:rPr lang="en-US" sz="2000" dirty="0" smtClean="0"/>
              <a:t> </a:t>
            </a:r>
          </a:p>
          <a:p>
            <a:pPr marL="0" indent="0" algn="just" eaLnBrk="1" hangingPunct="1">
              <a:spcBef>
                <a:spcPts val="0"/>
              </a:spcBef>
              <a:buFontTx/>
              <a:buNone/>
            </a:pPr>
            <a:endParaRPr lang="en-US" sz="2000" dirty="0" smtClean="0"/>
          </a:p>
          <a:p>
            <a:pPr algn="just"/>
            <a:r>
              <a:rPr lang="en-US" sz="1400" b="1" dirty="0" smtClean="0"/>
              <a:t>The Lord of the Rings </a:t>
            </a:r>
            <a:r>
              <a:rPr lang="en-US" sz="1400" dirty="0" smtClean="0"/>
              <a:t>is an epic high fantasy novel written by English philologist and University of Oxford professor J. R. R. </a:t>
            </a:r>
            <a:r>
              <a:rPr lang="en-US" sz="1400" dirty="0" err="1" smtClean="0"/>
              <a:t>Tolkien</a:t>
            </a:r>
            <a:r>
              <a:rPr lang="en-US" sz="1400" dirty="0" smtClean="0"/>
              <a:t>. The story began as a sequel to </a:t>
            </a:r>
            <a:r>
              <a:rPr lang="en-US" sz="1400" dirty="0" err="1" smtClean="0"/>
              <a:t>Tolkien's</a:t>
            </a:r>
            <a:r>
              <a:rPr lang="en-US" sz="1400" dirty="0" smtClean="0"/>
              <a:t> 1937 children's fantasy novel </a:t>
            </a:r>
            <a:r>
              <a:rPr lang="en-US" sz="1400" b="1" dirty="0" smtClean="0"/>
              <a:t>The Hobbit</a:t>
            </a:r>
            <a:r>
              <a:rPr lang="en-US" sz="1400" dirty="0" smtClean="0"/>
              <a:t>, but eventually developed into a much larger work. It was written in stages between 1937 and 1949, much of it during World War II. It was published in three volumes "The Fellowship of the Ring", "The Two Towers" and "The Return of the King" in 1954 and 1955. </a:t>
            </a:r>
          </a:p>
          <a:p>
            <a:pPr algn="just"/>
            <a:r>
              <a:rPr lang="en-US" sz="1400" dirty="0" smtClean="0"/>
              <a:t> It is the third best-selling novel ever written, with over 150 million copies sold. </a:t>
            </a:r>
          </a:p>
          <a:p>
            <a:pPr algn="just"/>
            <a:r>
              <a:rPr lang="ru-RU" sz="1200" dirty="0" smtClean="0"/>
              <a:t>Книга «</a:t>
            </a:r>
            <a:r>
              <a:rPr lang="ru-RU" sz="1200" dirty="0" err="1" smtClean="0"/>
              <a:t>Хоббит</a:t>
            </a:r>
            <a:r>
              <a:rPr lang="ru-RU" sz="1200" dirty="0" smtClean="0"/>
              <a:t>, или Туда и обратно» была написана Джоном </a:t>
            </a:r>
            <a:r>
              <a:rPr lang="ru-RU" sz="1200" dirty="0" err="1" smtClean="0"/>
              <a:t>Руэлом</a:t>
            </a:r>
            <a:r>
              <a:rPr lang="ru-RU" sz="1200" dirty="0" smtClean="0"/>
              <a:t> </a:t>
            </a:r>
            <a:r>
              <a:rPr lang="ru-RU" sz="1200" dirty="0" err="1" smtClean="0"/>
              <a:t>Толкиеном</a:t>
            </a:r>
            <a:r>
              <a:rPr lang="ru-RU" sz="1200" dirty="0" smtClean="0"/>
              <a:t> не для продажи и не для печати. Оксфордский профессор имел своей целью написать небольшую сказку, историю для чтения собственным сыновьям. Но он так увлёкся своим произведением, что нарисовал ещё карты и иллюстрации, дополняющие произведение. Первое время существовал лишь один рукописный экземпляр книги, которую профессор изредка давал почитать своим друзьям и ученикам.</a:t>
            </a:r>
          </a:p>
          <a:p>
            <a:pPr algn="just"/>
            <a:r>
              <a:rPr lang="ru-RU" sz="1200" dirty="0" smtClean="0"/>
              <a:t>Именно благодаря одной из его учениц книга и увидела свет, а позже и получила продолжение в виде трилогии «Властелин колец» и «</a:t>
            </a:r>
            <a:r>
              <a:rPr lang="ru-RU" sz="1200" dirty="0" err="1" smtClean="0"/>
              <a:t>Сильмариллиона</a:t>
            </a:r>
            <a:r>
              <a:rPr lang="ru-RU" sz="1200" dirty="0" smtClean="0"/>
              <a:t>». Интересно то, что рецензентом для этой книги послужил 10летний мальчик, сын директора издательства, в котором она впервые была напечатана.</a:t>
            </a:r>
          </a:p>
          <a:p>
            <a:endParaRPr lang="en-US" sz="1400" dirty="0" smtClean="0"/>
          </a:p>
          <a:p>
            <a:endParaRPr lang="en-US" sz="1400" dirty="0" smtClean="0"/>
          </a:p>
          <a:p>
            <a:endParaRPr lang="ru-RU" sz="1400" dirty="0" smtClean="0"/>
          </a:p>
        </p:txBody>
      </p:sp>
      <p:pic>
        <p:nvPicPr>
          <p:cNvPr id="9" name="Picture 3"/>
          <p:cNvPicPr>
            <a:picLocks noChangeAspect="1" noChangeArrowheads="1"/>
          </p:cNvPicPr>
          <p:nvPr/>
        </p:nvPicPr>
        <p:blipFill>
          <a:blip r:embed="rId2" cstate="email"/>
          <a:srcRect/>
          <a:stretch>
            <a:fillRect/>
          </a:stretch>
        </p:blipFill>
        <p:spPr bwMode="auto">
          <a:xfrm>
            <a:off x="500034" y="3929066"/>
            <a:ext cx="2262190" cy="2262190"/>
          </a:xfrm>
          <a:prstGeom prst="rect">
            <a:avLst/>
          </a:prstGeom>
          <a:noFill/>
          <a:ln w="9525">
            <a:noFill/>
            <a:miter lim="800000"/>
            <a:headEnd/>
            <a:tailEnd/>
          </a:ln>
        </p:spPr>
      </p:pic>
      <p:pic>
        <p:nvPicPr>
          <p:cNvPr id="1026" name="Picture 2"/>
          <p:cNvPicPr>
            <a:picLocks noChangeAspect="1" noChangeArrowheads="1"/>
          </p:cNvPicPr>
          <p:nvPr/>
        </p:nvPicPr>
        <p:blipFill>
          <a:blip r:embed="rId3" cstate="email"/>
          <a:srcRect/>
          <a:stretch>
            <a:fillRect/>
          </a:stretch>
        </p:blipFill>
        <p:spPr bwMode="auto">
          <a:xfrm>
            <a:off x="785786" y="1285860"/>
            <a:ext cx="1714512" cy="2449302"/>
          </a:xfrm>
          <a:prstGeom prst="rect">
            <a:avLst/>
          </a:prstGeom>
          <a:noFill/>
          <a:ln w="9525">
            <a:noFill/>
            <a:miter lim="800000"/>
            <a:headEnd/>
            <a:tailEnd/>
          </a:ln>
          <a:effectLst/>
        </p:spPr>
      </p:pic>
      <p:cxnSp>
        <p:nvCxnSpPr>
          <p:cNvPr id="11" name="Прямая соединительная линия 10"/>
          <p:cNvCxnSpPr/>
          <p:nvPr/>
        </p:nvCxnSpPr>
        <p:spPr>
          <a:xfrm>
            <a:off x="3643306" y="4214818"/>
            <a:ext cx="4929222" cy="1588"/>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FF66"/>
            </a:gs>
            <a:gs pos="50000">
              <a:srgbClr val="F6E372">
                <a:alpha val="50000"/>
              </a:srgbClr>
            </a:gs>
            <a:gs pos="100000">
              <a:srgbClr val="99FF66"/>
            </a:gs>
          </a:gsLst>
          <a:lin ang="2700000" scaled="1"/>
        </a:gradFill>
        <a:effectLst/>
      </p:bgPr>
    </p:bg>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a:xfrm>
            <a:off x="457200" y="274638"/>
            <a:ext cx="8229600" cy="868346"/>
          </a:xfrm>
        </p:spPr>
        <p:txBody>
          <a:bodyPr/>
          <a:lstStyle/>
          <a:p>
            <a:pPr algn="l" eaLnBrk="1" hangingPunct="1"/>
            <a:r>
              <a:rPr lang="en-US" sz="1800" b="1" dirty="0" smtClean="0"/>
              <a:t>3. This famous British actor, writer and dramatist, filmmaker and public figure had a Russian surname. </a:t>
            </a:r>
            <a:r>
              <a:rPr lang="ru-RU" sz="1800" b="1" dirty="0" smtClean="0"/>
              <a:t> </a:t>
            </a:r>
            <a:r>
              <a:rPr lang="en-US" sz="1800" b="1" dirty="0" smtClean="0"/>
              <a:t>He is Sir…? </a:t>
            </a:r>
            <a:endParaRPr lang="ru-RU" sz="1800" b="1" i="1" dirty="0" smtClean="0">
              <a:solidFill>
                <a:srgbClr val="0000FF"/>
              </a:solidFill>
            </a:endParaRPr>
          </a:p>
        </p:txBody>
      </p:sp>
      <p:sp>
        <p:nvSpPr>
          <p:cNvPr id="14339" name="Rectangle 6"/>
          <p:cNvSpPr>
            <a:spLocks noGrp="1" noChangeArrowheads="1"/>
          </p:cNvSpPr>
          <p:nvPr>
            <p:ph type="body" sz="half" idx="2"/>
          </p:nvPr>
        </p:nvSpPr>
        <p:spPr>
          <a:xfrm>
            <a:off x="214282" y="1142984"/>
            <a:ext cx="4643470" cy="5286412"/>
          </a:xfrm>
        </p:spPr>
        <p:txBody>
          <a:bodyPr/>
          <a:lstStyle/>
          <a:p>
            <a:pPr marL="0" indent="0" algn="just" eaLnBrk="1" hangingPunct="1">
              <a:spcBef>
                <a:spcPts val="0"/>
              </a:spcBef>
              <a:buFontTx/>
              <a:buNone/>
            </a:pPr>
            <a:r>
              <a:rPr lang="en-US" sz="2000" dirty="0" smtClean="0">
                <a:latin typeface="Book Antiqua" pitchFamily="18" charset="0"/>
                <a:cs typeface="Arial" charset="0"/>
              </a:rPr>
              <a:t> </a:t>
            </a:r>
            <a:r>
              <a:rPr lang="ru-RU" sz="1600" b="1" dirty="0" smtClean="0">
                <a:solidFill>
                  <a:srgbClr val="FF0000"/>
                </a:solidFill>
              </a:rPr>
              <a:t>… </a:t>
            </a:r>
            <a:r>
              <a:rPr lang="en-US" sz="1600" b="1" dirty="0" smtClean="0">
                <a:solidFill>
                  <a:srgbClr val="FF0000"/>
                </a:solidFill>
              </a:rPr>
              <a:t>Peter Alexander Ustinov</a:t>
            </a:r>
            <a:r>
              <a:rPr lang="en-US" sz="1600" dirty="0" smtClean="0">
                <a:solidFill>
                  <a:srgbClr val="FF0000"/>
                </a:solidFill>
              </a:rPr>
              <a:t> </a:t>
            </a:r>
            <a:endParaRPr lang="ru-RU" sz="1600" dirty="0" smtClean="0"/>
          </a:p>
          <a:p>
            <a:r>
              <a:rPr lang="ru-RU" sz="1600" dirty="0" smtClean="0"/>
              <a:t>(</a:t>
            </a:r>
            <a:r>
              <a:rPr lang="en-US" sz="1600" dirty="0" smtClean="0"/>
              <a:t>16 April 1921 – 28 March 2004) </a:t>
            </a:r>
            <a:endParaRPr lang="ru-RU" sz="1600" dirty="0" smtClean="0"/>
          </a:p>
          <a:p>
            <a:endParaRPr lang="en-US" sz="1400" dirty="0" smtClean="0"/>
          </a:p>
          <a:p>
            <a:pPr algn="just"/>
            <a:r>
              <a:rPr lang="en-US" sz="1400" dirty="0" smtClean="0"/>
              <a:t>An English actor, writer and dramatist. He was also renowned as a filmmaker, theatre and opera director, stage designer, author, screenwriter, comedian, </a:t>
            </a:r>
            <a:r>
              <a:rPr lang="en-US" sz="1400" dirty="0" err="1" smtClean="0"/>
              <a:t>humourist</a:t>
            </a:r>
            <a:r>
              <a:rPr lang="en-US" sz="1400" dirty="0" smtClean="0"/>
              <a:t>, newspaper and magazine columnist, radio broadcaster and television presenter. A noted wit and raconteur, he was a fixture on television talk shows and lecture circuits for much of his career. He was also a respected intellectual and diplomat who, in addition to his various academic posts, served as a Goodwill Ambassador for UNICEF and President of the World Federalist Movement.</a:t>
            </a:r>
          </a:p>
          <a:p>
            <a:pPr algn="just"/>
            <a:r>
              <a:rPr lang="en-US" sz="1400" dirty="0" smtClean="0"/>
              <a:t>Ustinov was the winner of numerous awards over his life, including two Academy Awards for Best Supporting Actor, Emmy Awards, Golden Globes and BAFTA Awards for acting, a Grammy Award for best recording for children, as well the recipient of governmental </a:t>
            </a:r>
            <a:r>
              <a:rPr lang="en-US" sz="1400" dirty="0" err="1" smtClean="0"/>
              <a:t>honours</a:t>
            </a:r>
            <a:r>
              <a:rPr lang="en-US" sz="1400" dirty="0" smtClean="0"/>
              <a:t> from, amongst others, the United Kingdom, France and Germany. </a:t>
            </a:r>
          </a:p>
          <a:p>
            <a:pPr marL="0" indent="0">
              <a:spcBef>
                <a:spcPts val="0"/>
              </a:spcBef>
              <a:buNone/>
            </a:pPr>
            <a:endParaRPr lang="en-US" sz="1600" dirty="0" smtClean="0">
              <a:hlinkClick r:id="rId2"/>
            </a:endParaRPr>
          </a:p>
        </p:txBody>
      </p:sp>
      <p:pic>
        <p:nvPicPr>
          <p:cNvPr id="7" name="Picture 2" descr="&amp;Fcy;&amp;ocy;&amp;tcy;&amp;ocy;"/>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5143504" y="1285860"/>
            <a:ext cx="2031467" cy="2827801"/>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4" descr="https://encrypted-tbn3.gstatic.com/images?q=tbn:ANd9GcT6dlNAOWzTx5-yICYnsZkk110UNgbcATGYySjcNgD7zUpRO1GdUw"/>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6643702" y="3214686"/>
            <a:ext cx="2286016" cy="3258789"/>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FF66"/>
            </a:gs>
            <a:gs pos="50000">
              <a:srgbClr val="00FFFF"/>
            </a:gs>
            <a:gs pos="100000">
              <a:srgbClr val="99FF66"/>
            </a:gs>
          </a:gsLst>
          <a:lin ang="2700000" scaled="1"/>
        </a:gradFill>
        <a:effectLst/>
      </p:bgPr>
    </p:bg>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a:xfrm>
            <a:off x="457200" y="274638"/>
            <a:ext cx="8229600" cy="868346"/>
          </a:xfrm>
        </p:spPr>
        <p:txBody>
          <a:bodyPr/>
          <a:lstStyle/>
          <a:p>
            <a:pPr algn="l" eaLnBrk="1" hangingPunct="1"/>
            <a:r>
              <a:rPr lang="en-US" sz="1800" b="1" dirty="0" smtClean="0"/>
              <a:t>4. Special coins were minted on the Isle of Man with this animal on the reverse. What animal is it? What types of such coins have been released? </a:t>
            </a:r>
            <a:endParaRPr lang="ru-RU" sz="1800" b="1" i="1" dirty="0" smtClean="0">
              <a:solidFill>
                <a:srgbClr val="0000FF"/>
              </a:solidFill>
            </a:endParaRPr>
          </a:p>
        </p:txBody>
      </p:sp>
      <p:sp>
        <p:nvSpPr>
          <p:cNvPr id="14339" name="Rectangle 6"/>
          <p:cNvSpPr>
            <a:spLocks noGrp="1" noChangeArrowheads="1"/>
          </p:cNvSpPr>
          <p:nvPr>
            <p:ph type="body" sz="half" idx="2"/>
          </p:nvPr>
        </p:nvSpPr>
        <p:spPr>
          <a:xfrm>
            <a:off x="4929190" y="1428736"/>
            <a:ext cx="4000528" cy="5000660"/>
          </a:xfrm>
        </p:spPr>
        <p:txBody>
          <a:bodyPr/>
          <a:lstStyle/>
          <a:p>
            <a:pPr marL="72000" algn="just">
              <a:spcBef>
                <a:spcPts val="0"/>
              </a:spcBef>
            </a:pPr>
            <a:r>
              <a:rPr lang="en-US" sz="2000" dirty="0" smtClean="0">
                <a:latin typeface="Book Antiqua" pitchFamily="18" charset="0"/>
                <a:cs typeface="Arial" charset="0"/>
              </a:rPr>
              <a:t> </a:t>
            </a:r>
            <a:r>
              <a:rPr lang="en-US" sz="1400" b="1" dirty="0" smtClean="0"/>
              <a:t>The Isle of Man</a:t>
            </a:r>
            <a:r>
              <a:rPr lang="en-US" sz="1400" dirty="0" smtClean="0"/>
              <a:t>  (IOM) - a British Island located between Ireland and the United  Kingdom - has been producing </a:t>
            </a:r>
            <a:r>
              <a:rPr lang="en-US" sz="1400" dirty="0" smtClean="0">
                <a:solidFill>
                  <a:srgbClr val="FF0000"/>
                </a:solidFill>
              </a:rPr>
              <a:t>gold</a:t>
            </a:r>
            <a:r>
              <a:rPr lang="en-US" sz="1400" dirty="0" smtClean="0"/>
              <a:t> coins with </a:t>
            </a:r>
            <a:r>
              <a:rPr lang="en-US" sz="1400" b="1" dirty="0" smtClean="0">
                <a:solidFill>
                  <a:srgbClr val="FF0000"/>
                </a:solidFill>
              </a:rPr>
              <a:t>CAT</a:t>
            </a:r>
            <a:r>
              <a:rPr lang="en-US" sz="1400" dirty="0" smtClean="0"/>
              <a:t> designs since 1988.  Each year has a different CAT design (the Manx, Persian, Norwegian Forest and so on) on one side and  the official portrait of Her Majesty Queen Elizabeth II on the other. </a:t>
            </a:r>
          </a:p>
          <a:p>
            <a:pPr marL="72000" algn="just">
              <a:spcBef>
                <a:spcPts val="0"/>
              </a:spcBef>
              <a:buNone/>
            </a:pPr>
            <a:endParaRPr lang="en-US" sz="1400" dirty="0" smtClean="0"/>
          </a:p>
          <a:p>
            <a:pPr marL="72000" algn="just">
              <a:spcBef>
                <a:spcPts val="0"/>
              </a:spcBef>
              <a:buNone/>
            </a:pPr>
            <a:endParaRPr lang="en-US" sz="1400" dirty="0" smtClean="0"/>
          </a:p>
          <a:p>
            <a:pPr marL="72000" algn="just">
              <a:spcBef>
                <a:spcPts val="0"/>
              </a:spcBef>
              <a:buNone/>
            </a:pPr>
            <a:r>
              <a:rPr lang="en-US" sz="1400" dirty="0" smtClean="0"/>
              <a:t>The Cat Gold Coins are struck </a:t>
            </a:r>
          </a:p>
          <a:p>
            <a:pPr marL="72000" algn="just">
              <a:spcBef>
                <a:spcPts val="0"/>
              </a:spcBef>
              <a:buNone/>
            </a:pPr>
            <a:r>
              <a:rPr lang="en-US" sz="1400" dirty="0" smtClean="0"/>
              <a:t>in pure .9999 fine gold in 1/25, </a:t>
            </a:r>
          </a:p>
          <a:p>
            <a:pPr marL="72000" algn="just">
              <a:spcBef>
                <a:spcPts val="0"/>
              </a:spcBef>
              <a:buNone/>
            </a:pPr>
            <a:r>
              <a:rPr lang="en-US" sz="1400" dirty="0" smtClean="0"/>
              <a:t>1/10, 1/5, 1/2, and 1 ounce sizes.  They are minted in limited quantities. In some years one ounce silver coins were also produced.</a:t>
            </a:r>
          </a:p>
          <a:p>
            <a:pPr marL="72000" algn="just">
              <a:spcBef>
                <a:spcPts val="0"/>
              </a:spcBef>
              <a:buNone/>
            </a:pPr>
            <a:r>
              <a:rPr lang="en-US" sz="1400" dirty="0" smtClean="0"/>
              <a:t>.    </a:t>
            </a:r>
          </a:p>
          <a:p>
            <a:pPr marL="72000" algn="just">
              <a:spcBef>
                <a:spcPts val="0"/>
              </a:spcBef>
              <a:buNone/>
            </a:pPr>
            <a:endParaRPr lang="en-US" sz="1400" dirty="0" smtClean="0"/>
          </a:p>
          <a:p>
            <a:pPr marL="72000" algn="just">
              <a:spcBef>
                <a:spcPts val="0"/>
              </a:spcBef>
              <a:buNone/>
            </a:pPr>
            <a:r>
              <a:rPr lang="en-US" sz="1400" dirty="0" smtClean="0"/>
              <a:t>  These gold coins have continued to attract collectors, bullion buyers and cat lovers with their beauty and quality since their inception.</a:t>
            </a:r>
            <a:endParaRPr lang="ru-RU" sz="1400" dirty="0" smtClean="0"/>
          </a:p>
          <a:p>
            <a:pPr marL="72000">
              <a:spcBef>
                <a:spcPts val="0"/>
              </a:spcBef>
              <a:buNone/>
            </a:pPr>
            <a:endParaRPr lang="ru-RU" sz="1600" dirty="0" smtClean="0"/>
          </a:p>
          <a:p>
            <a:pPr marL="72000" indent="0" algn="just" eaLnBrk="1" hangingPunct="1">
              <a:spcBef>
                <a:spcPts val="0"/>
              </a:spcBef>
              <a:buFontTx/>
              <a:buNone/>
            </a:pPr>
            <a:endParaRPr lang="ru-RU" sz="1700" dirty="0" smtClean="0"/>
          </a:p>
        </p:txBody>
      </p:sp>
      <p:pic>
        <p:nvPicPr>
          <p:cNvPr id="2069" name="Picture 21" descr="C:\Documents and Settings\Admin.MICROSOF-87DEF5\Рабочий стол\444.jpg"/>
          <p:cNvPicPr>
            <a:picLocks noChangeAspect="1" noChangeArrowheads="1"/>
          </p:cNvPicPr>
          <p:nvPr/>
        </p:nvPicPr>
        <p:blipFill>
          <a:blip r:embed="rId2" cstate="email"/>
          <a:srcRect/>
          <a:stretch>
            <a:fillRect/>
          </a:stretch>
        </p:blipFill>
        <p:spPr bwMode="auto">
          <a:xfrm>
            <a:off x="285720" y="1285860"/>
            <a:ext cx="4407546" cy="5072098"/>
          </a:xfrm>
          <a:prstGeom prst="rect">
            <a:avLst/>
          </a:prstGeom>
          <a:noFill/>
        </p:spPr>
      </p:pic>
      <p:pic>
        <p:nvPicPr>
          <p:cNvPr id="29" name="Picture 2" descr="447c3309a0c79133cd8f1862ce2eab22_Untitled-2.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7500958" y="3214686"/>
            <a:ext cx="1285852" cy="67137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9FF66"/>
            </a:gs>
            <a:gs pos="50000">
              <a:srgbClr val="00FFFF"/>
            </a:gs>
            <a:gs pos="100000">
              <a:srgbClr val="FFC1FF"/>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a:xfrm>
            <a:off x="428596" y="285728"/>
            <a:ext cx="8229600" cy="571504"/>
          </a:xfrm>
        </p:spPr>
        <p:txBody>
          <a:bodyPr/>
          <a:lstStyle/>
          <a:p>
            <a:pPr algn="l" eaLnBrk="1" hangingPunct="1"/>
            <a:r>
              <a:rPr lang="en-US" sz="1800" b="1" dirty="0" smtClean="0"/>
              <a:t>5. Coins of what denomination are the most common in the world? </a:t>
            </a:r>
            <a:endParaRPr lang="ru-RU" sz="1800" b="1" i="1" dirty="0" smtClean="0">
              <a:solidFill>
                <a:srgbClr val="0000FF"/>
              </a:solidFill>
            </a:endParaRPr>
          </a:p>
        </p:txBody>
      </p:sp>
      <p:sp>
        <p:nvSpPr>
          <p:cNvPr id="14339" name="Rectangle 6"/>
          <p:cNvSpPr>
            <a:spLocks noGrp="1" noChangeArrowheads="1"/>
          </p:cNvSpPr>
          <p:nvPr>
            <p:ph type="body" sz="half" idx="2"/>
          </p:nvPr>
        </p:nvSpPr>
        <p:spPr>
          <a:xfrm>
            <a:off x="2786050" y="1285860"/>
            <a:ext cx="6143668" cy="5357850"/>
          </a:xfrm>
        </p:spPr>
        <p:txBody>
          <a:bodyPr/>
          <a:lstStyle/>
          <a:p>
            <a:pPr algn="just"/>
            <a:r>
              <a:rPr lang="en-US" sz="1400" b="1" dirty="0" smtClean="0"/>
              <a:t>As it says on the U.S. Mint website, “… </a:t>
            </a:r>
            <a:r>
              <a:rPr lang="en-US" sz="1400" b="1" dirty="0" smtClean="0">
                <a:solidFill>
                  <a:srgbClr val="0000FF"/>
                </a:solidFill>
              </a:rPr>
              <a:t>the penny is the most widely used denomination currently in circulation</a:t>
            </a:r>
            <a:r>
              <a:rPr lang="en-US" sz="1400" b="1" dirty="0" smtClean="0"/>
              <a:t>.” </a:t>
            </a:r>
            <a:endParaRPr lang="ru-RU" sz="1400" b="1" dirty="0" smtClean="0"/>
          </a:p>
          <a:p>
            <a:pPr algn="just"/>
            <a:r>
              <a:rPr lang="ru-RU" sz="1400" dirty="0" smtClean="0"/>
              <a:t>Согласно Министерству Финансов США, в 1998 году было выпущено более 10 миллиардов монет достоинством в 1 цент. Точное количество выпущенных монет следующее: 1 цент - 10.257.400.000 штук, 5 центов - 1.323.672.000, 10 центов - 2.335.300.000, 25 центов - 1.867.400.000, 50 центов - 30.710.000.</a:t>
            </a:r>
          </a:p>
          <a:p>
            <a:pPr algn="just"/>
            <a:r>
              <a:rPr lang="ru-RU" sz="1400" b="1" dirty="0" smtClean="0"/>
              <a:t>Цент</a:t>
            </a:r>
            <a:r>
              <a:rPr lang="ru-RU" sz="1400" dirty="0" smtClean="0"/>
              <a:t> — это производная денежная единица и разменная монета достоинством в одну сотую базисной денежной единицы в ряде стран. В Соединённых Штатах и Канаде одноцентовую монету обычно называют пенни (по образцу английского</a:t>
            </a:r>
            <a:r>
              <a:rPr lang="en-US" sz="1400" dirty="0" smtClean="0"/>
              <a:t> </a:t>
            </a:r>
            <a:r>
              <a:rPr lang="ru-RU" sz="1400" dirty="0" smtClean="0"/>
              <a:t>пенни).</a:t>
            </a:r>
            <a:endParaRPr lang="en-US" sz="1400" dirty="0" smtClean="0"/>
          </a:p>
          <a:p>
            <a:pPr algn="just">
              <a:buNone/>
            </a:pPr>
            <a:r>
              <a:rPr lang="ru-RU" sz="1400" dirty="0" smtClean="0"/>
              <a:t/>
            </a:r>
            <a:br>
              <a:rPr lang="ru-RU" sz="1400" dirty="0" smtClean="0"/>
            </a:br>
            <a:r>
              <a:rPr lang="ru-RU" sz="1400" dirty="0" smtClean="0"/>
              <a:t>Наряду с центами во многих государствах обращаются монеты, название которых тоже происходит от латинского </a:t>
            </a:r>
            <a:r>
              <a:rPr lang="ru-RU" sz="1400" b="1" dirty="0" err="1" smtClean="0">
                <a:solidFill>
                  <a:srgbClr val="C00000"/>
                </a:solidFill>
              </a:rPr>
              <a:t>centum</a:t>
            </a:r>
            <a:r>
              <a:rPr lang="ru-RU" sz="1400" dirty="0" smtClean="0"/>
              <a:t> (и которые тоже являются сотыми частями основной денежной единицы). Это и аргентинские и колумбийские сентаво, и венесуэльские и коста-риканские сентимо, и панамские и уругвайские </a:t>
            </a:r>
            <a:r>
              <a:rPr lang="ru-RU" sz="1400" dirty="0" err="1" smtClean="0"/>
              <a:t>сентисимо</a:t>
            </a:r>
            <a:r>
              <a:rPr lang="ru-RU" sz="1400" dirty="0" smtClean="0"/>
              <a:t>, и </a:t>
            </a:r>
            <a:r>
              <a:rPr lang="ru-RU" sz="1400" dirty="0" err="1" smtClean="0"/>
              <a:t>сенити</a:t>
            </a:r>
            <a:r>
              <a:rPr lang="ru-RU" sz="1400" dirty="0" smtClean="0"/>
              <a:t> королевства Тонга, а также болгарская стотинка. После введения в оборот наличного евро самой распространенной монетой Старого Света стали </a:t>
            </a:r>
            <a:r>
              <a:rPr lang="ru-RU" sz="1400" dirty="0" err="1" smtClean="0"/>
              <a:t>евроценты</a:t>
            </a:r>
            <a:r>
              <a:rPr lang="ru-RU" sz="1400" dirty="0" smtClean="0"/>
              <a:t>.  </a:t>
            </a:r>
            <a:r>
              <a:rPr lang="ru-RU" sz="1400" b="1" dirty="0" smtClean="0">
                <a:solidFill>
                  <a:srgbClr val="C00000"/>
                </a:solidFill>
              </a:rPr>
              <a:t>Таким образом, разменные "сотенные" монеты находятся в обращении около трети государств и являются самыми распространенными монетами мира</a:t>
            </a:r>
          </a:p>
        </p:txBody>
      </p:sp>
      <p:pic>
        <p:nvPicPr>
          <p:cNvPr id="7" name="Picture 2"/>
          <p:cNvPicPr>
            <a:picLocks noChangeAspect="1" noChangeArrowheads="1"/>
          </p:cNvPicPr>
          <p:nvPr/>
        </p:nvPicPr>
        <p:blipFill>
          <a:blip r:embed="rId2" cstate="email"/>
          <a:srcRect/>
          <a:stretch>
            <a:fillRect/>
          </a:stretch>
        </p:blipFill>
        <p:spPr bwMode="auto">
          <a:xfrm>
            <a:off x="428596" y="3357562"/>
            <a:ext cx="1876425" cy="1428750"/>
          </a:xfrm>
          <a:prstGeom prst="rect">
            <a:avLst/>
          </a:prstGeom>
          <a:noFill/>
          <a:ln w="9525">
            <a:noFill/>
            <a:miter lim="800000"/>
            <a:headEnd/>
            <a:tailEnd/>
          </a:ln>
          <a:effectLst/>
        </p:spPr>
      </p:pic>
      <p:sp>
        <p:nvSpPr>
          <p:cNvPr id="5" name="Прямоугольник 4"/>
          <p:cNvSpPr/>
          <p:nvPr/>
        </p:nvSpPr>
        <p:spPr>
          <a:xfrm>
            <a:off x="500034" y="857232"/>
            <a:ext cx="8643966" cy="400110"/>
          </a:xfrm>
          <a:prstGeom prst="rect">
            <a:avLst/>
          </a:prstGeom>
        </p:spPr>
        <p:txBody>
          <a:bodyPr wrap="square">
            <a:spAutoFit/>
          </a:bodyPr>
          <a:lstStyle/>
          <a:p>
            <a:r>
              <a:rPr lang="en-US" dirty="0" smtClean="0">
                <a:latin typeface="Book Antiqua" pitchFamily="18" charset="0"/>
                <a:cs typeface="Arial" charset="0"/>
              </a:rPr>
              <a:t>Answer:   </a:t>
            </a:r>
            <a:r>
              <a:rPr lang="en-US" sz="2000" b="1" dirty="0" smtClean="0">
                <a:solidFill>
                  <a:srgbClr val="FF0000"/>
                </a:solidFill>
                <a:latin typeface="Book Antiqua" pitchFamily="18" charset="0"/>
                <a:cs typeface="Arial" charset="0"/>
              </a:rPr>
              <a:t>one-cent coins</a:t>
            </a:r>
            <a:r>
              <a:rPr lang="ru-RU" sz="2000" b="1" dirty="0" smtClean="0">
                <a:solidFill>
                  <a:srgbClr val="FF0000"/>
                </a:solidFill>
                <a:latin typeface="Book Antiqua" pitchFamily="18" charset="0"/>
                <a:cs typeface="Arial" charset="0"/>
              </a:rPr>
              <a:t>       </a:t>
            </a:r>
            <a:r>
              <a:rPr lang="en-US" sz="2000" b="1" dirty="0" smtClean="0">
                <a:solidFill>
                  <a:srgbClr val="FF0000"/>
                </a:solidFill>
                <a:latin typeface="Book Antiqua" pitchFamily="18" charset="0"/>
                <a:cs typeface="Arial" charset="0"/>
              </a:rPr>
              <a:t>/</a:t>
            </a:r>
            <a:r>
              <a:rPr lang="ru-RU" sz="2000" b="1" dirty="0" smtClean="0">
                <a:solidFill>
                  <a:srgbClr val="FF0000"/>
                </a:solidFill>
                <a:latin typeface="Book Antiqua" pitchFamily="18" charset="0"/>
                <a:cs typeface="Arial" charset="0"/>
              </a:rPr>
              <a:t>   </a:t>
            </a:r>
            <a:r>
              <a:rPr lang="ru-RU" sz="1600" dirty="0" smtClean="0">
                <a:latin typeface="Book Antiqua" pitchFamily="18" charset="0"/>
                <a:cs typeface="Arial" charset="0"/>
              </a:rPr>
              <a:t>монеты достоинством в 1/100 денежной единицы</a:t>
            </a:r>
            <a:r>
              <a:rPr lang="en-US" sz="2000" b="1" dirty="0" smtClean="0">
                <a:solidFill>
                  <a:srgbClr val="FF0000"/>
                </a:solidFill>
                <a:latin typeface="Book Antiqua" pitchFamily="18" charset="0"/>
                <a:cs typeface="Arial" charset="0"/>
              </a:rPr>
              <a:t> </a:t>
            </a:r>
            <a:endParaRPr lang="ru-RU" sz="2000" b="1" dirty="0">
              <a:solidFill>
                <a:srgbClr val="FF0000"/>
              </a:solidFill>
            </a:endParaRPr>
          </a:p>
        </p:txBody>
      </p:sp>
      <p:pic>
        <p:nvPicPr>
          <p:cNvPr id="6" name="Рисунок 5" descr="1 цент 1872 г. США"/>
          <p:cNvPicPr/>
          <p:nvPr/>
        </p:nvPicPr>
        <p:blipFill>
          <a:blip r:embed="rId3" cstate="email"/>
          <a:srcRect/>
          <a:stretch>
            <a:fillRect/>
          </a:stretch>
        </p:blipFill>
        <p:spPr bwMode="auto">
          <a:xfrm>
            <a:off x="428596" y="1500174"/>
            <a:ext cx="1857388" cy="1714512"/>
          </a:xfrm>
          <a:prstGeom prst="rect">
            <a:avLst/>
          </a:prstGeom>
          <a:noFill/>
          <a:ln w="9525">
            <a:noFill/>
            <a:miter lim="800000"/>
            <a:headEnd/>
            <a:tailEnd/>
          </a:ln>
        </p:spPr>
      </p:pic>
      <p:pic>
        <p:nvPicPr>
          <p:cNvPr id="8" name="Рисунок 7" descr="http://bigmuseum.narod.ru/article/Moneti_Evropi-zent_i_shilling-Aleksey_Baybakov/4.jpg"/>
          <p:cNvPicPr/>
          <p:nvPr/>
        </p:nvPicPr>
        <p:blipFill>
          <a:blip r:embed="rId4" cstate="email"/>
          <a:srcRect/>
          <a:stretch>
            <a:fillRect/>
          </a:stretch>
        </p:blipFill>
        <p:spPr bwMode="auto">
          <a:xfrm>
            <a:off x="490380" y="4857760"/>
            <a:ext cx="1795604" cy="183960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FF66"/>
            </a:gs>
            <a:gs pos="50000">
              <a:srgbClr val="FFFFCC"/>
            </a:gs>
            <a:gs pos="100000">
              <a:srgbClr val="FFA7A9"/>
            </a:gs>
          </a:gsLst>
          <a:lin ang="2700000" scaled="1"/>
        </a:gradFill>
        <a:effectLst/>
      </p:bgPr>
    </p:bg>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a:xfrm>
            <a:off x="457200" y="274638"/>
            <a:ext cx="8229600" cy="868346"/>
          </a:xfrm>
        </p:spPr>
        <p:txBody>
          <a:bodyPr/>
          <a:lstStyle/>
          <a:p>
            <a:pPr algn="l" eaLnBrk="1" hangingPunct="1"/>
            <a:r>
              <a:rPr lang="en-US" sz="1800" b="1" dirty="0" smtClean="0"/>
              <a:t> 6. They often say “One moment!” in Great Britain when they ask to wait. But how long is this time measure? </a:t>
            </a:r>
            <a:endParaRPr lang="ru-RU" sz="1800" b="1" i="1" dirty="0" smtClean="0">
              <a:solidFill>
                <a:srgbClr val="0000FF"/>
              </a:solidFill>
            </a:endParaRPr>
          </a:p>
        </p:txBody>
      </p:sp>
      <p:sp>
        <p:nvSpPr>
          <p:cNvPr id="14339" name="Rectangle 6"/>
          <p:cNvSpPr>
            <a:spLocks noGrp="1" noChangeArrowheads="1"/>
          </p:cNvSpPr>
          <p:nvPr>
            <p:ph type="body" sz="half" idx="2"/>
          </p:nvPr>
        </p:nvSpPr>
        <p:spPr>
          <a:xfrm>
            <a:off x="4357686" y="1714488"/>
            <a:ext cx="4329114" cy="4429156"/>
          </a:xfrm>
        </p:spPr>
        <p:txBody>
          <a:bodyPr/>
          <a:lstStyle/>
          <a:p>
            <a:pPr marL="0" indent="0" algn="just" eaLnBrk="1" hangingPunct="1">
              <a:spcBef>
                <a:spcPts val="0"/>
              </a:spcBef>
              <a:buNone/>
            </a:pPr>
            <a:r>
              <a:rPr lang="en-US" sz="2000" dirty="0" smtClean="0">
                <a:latin typeface="Book Antiqua" pitchFamily="18" charset="0"/>
                <a:cs typeface="Arial" charset="0"/>
              </a:rPr>
              <a:t> In Old English, </a:t>
            </a:r>
            <a:r>
              <a:rPr lang="en-US" sz="2000" b="1" dirty="0" smtClean="0">
                <a:latin typeface="Book Antiqua" pitchFamily="18" charset="0"/>
                <a:cs typeface="Arial" charset="0"/>
              </a:rPr>
              <a:t>a moment</a:t>
            </a:r>
            <a:r>
              <a:rPr lang="en-US" sz="2000" dirty="0" smtClean="0">
                <a:latin typeface="Book Antiqua" pitchFamily="18" charset="0"/>
                <a:cs typeface="Arial" charset="0"/>
              </a:rPr>
              <a:t> was an exact measurement of time being </a:t>
            </a:r>
            <a:r>
              <a:rPr lang="en-US" sz="2000" b="1" dirty="0" smtClean="0">
                <a:solidFill>
                  <a:srgbClr val="FF0000"/>
                </a:solidFill>
                <a:latin typeface="Book Antiqua" pitchFamily="18" charset="0"/>
                <a:cs typeface="Arial" charset="0"/>
              </a:rPr>
              <a:t>1.5 seconds</a:t>
            </a:r>
            <a:r>
              <a:rPr lang="en-US" sz="2000" dirty="0" smtClean="0">
                <a:latin typeface="Book Antiqua" pitchFamily="18" charset="0"/>
                <a:cs typeface="Arial" charset="0"/>
              </a:rPr>
              <a:t> or 1/40th of one minute. However, in more modern English usage it has simply meant an inexact and brief length of time.</a:t>
            </a:r>
          </a:p>
          <a:p>
            <a:pPr marL="0" indent="0" algn="just" eaLnBrk="1" hangingPunct="1">
              <a:spcBef>
                <a:spcPts val="0"/>
              </a:spcBef>
              <a:buNone/>
            </a:pPr>
            <a:endParaRPr lang="en-US" sz="2000" dirty="0" smtClean="0">
              <a:latin typeface="Book Antiqua" pitchFamily="18" charset="0"/>
              <a:cs typeface="Arial" charset="0"/>
            </a:endParaRPr>
          </a:p>
          <a:p>
            <a:pPr marL="0" indent="0" algn="just" eaLnBrk="1" hangingPunct="1">
              <a:spcBef>
                <a:spcPts val="0"/>
              </a:spcBef>
              <a:buNone/>
            </a:pPr>
            <a:r>
              <a:rPr lang="en-US" sz="2000" dirty="0" smtClean="0">
                <a:latin typeface="Book Antiqua" pitchFamily="18" charset="0"/>
                <a:cs typeface="Arial" charset="0"/>
              </a:rPr>
              <a:t> A moment can be anywhere from a few seconds, up to a minute. Generally, a moment is defined as a point in time lasting from </a:t>
            </a:r>
            <a:r>
              <a:rPr lang="ru-RU" sz="2000" dirty="0" smtClean="0">
                <a:latin typeface="Book Antiqua" pitchFamily="18" charset="0"/>
                <a:cs typeface="Arial" charset="0"/>
              </a:rPr>
              <a:t> </a:t>
            </a:r>
            <a:r>
              <a:rPr lang="en-US" sz="2000" b="1" dirty="0" smtClean="0">
                <a:solidFill>
                  <a:srgbClr val="FF0000"/>
                </a:solidFill>
                <a:latin typeface="Book Antiqua" pitchFamily="18" charset="0"/>
                <a:cs typeface="Arial" charset="0"/>
              </a:rPr>
              <a:t>1-3</a:t>
            </a:r>
          </a:p>
          <a:p>
            <a:pPr marL="0" indent="0" eaLnBrk="1" hangingPunct="1">
              <a:spcBef>
                <a:spcPts val="0"/>
              </a:spcBef>
              <a:buNone/>
            </a:pPr>
            <a:r>
              <a:rPr lang="en-US" sz="2000" b="1" dirty="0" smtClean="0">
                <a:solidFill>
                  <a:srgbClr val="FF0000"/>
                </a:solidFill>
                <a:latin typeface="Book Antiqua" pitchFamily="18" charset="0"/>
                <a:cs typeface="Arial" charset="0"/>
              </a:rPr>
              <a:t>seconds. </a:t>
            </a:r>
            <a:r>
              <a:rPr lang="en-US" sz="1800" dirty="0" smtClean="0">
                <a:latin typeface="Book Antiqua" pitchFamily="18" charset="0"/>
                <a:cs typeface="Arial" charset="0"/>
              </a:rPr>
              <a:t/>
            </a:r>
            <a:br>
              <a:rPr lang="en-US" sz="1800" dirty="0" smtClean="0">
                <a:latin typeface="Book Antiqua" pitchFamily="18" charset="0"/>
                <a:cs typeface="Arial" charset="0"/>
              </a:rPr>
            </a:br>
            <a:endParaRPr lang="ru-RU" sz="1700" dirty="0" smtClean="0"/>
          </a:p>
        </p:txBody>
      </p:sp>
      <p:pic>
        <p:nvPicPr>
          <p:cNvPr id="4" name="Picture 3"/>
          <p:cNvPicPr>
            <a:picLocks noChangeAspect="1" noChangeArrowheads="1"/>
          </p:cNvPicPr>
          <p:nvPr/>
        </p:nvPicPr>
        <p:blipFill>
          <a:blip r:embed="rId2" cstate="email"/>
          <a:srcRect/>
          <a:stretch>
            <a:fillRect/>
          </a:stretch>
        </p:blipFill>
        <p:spPr bwMode="auto">
          <a:xfrm>
            <a:off x="642910" y="1428736"/>
            <a:ext cx="2533197" cy="4691751"/>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FC92D9">
                <a:alpha val="54000"/>
              </a:srgbClr>
            </a:gs>
            <a:gs pos="50000">
              <a:srgbClr val="00FFFF"/>
            </a:gs>
            <a:gs pos="100000">
              <a:srgbClr val="99FF66">
                <a:alpha val="82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a:xfrm>
            <a:off x="457200" y="274638"/>
            <a:ext cx="8229600" cy="796908"/>
          </a:xfrm>
        </p:spPr>
        <p:txBody>
          <a:bodyPr/>
          <a:lstStyle/>
          <a:p>
            <a:pPr algn="l" eaLnBrk="1" hangingPunct="1"/>
            <a:r>
              <a:rPr lang="en-US" sz="1800" b="1" dirty="0" smtClean="0"/>
              <a:t> </a:t>
            </a:r>
            <a:r>
              <a:rPr lang="en-US" sz="1700" b="1" dirty="0" smtClean="0"/>
              <a:t>7. This means of communication was invented in the United Kingdom exactly twenty years ago.  What is the name of this service and what was the text of the first message transmitted? </a:t>
            </a:r>
            <a:endParaRPr lang="ru-RU" sz="1700" b="1" i="1" dirty="0" smtClean="0">
              <a:solidFill>
                <a:srgbClr val="0000FF"/>
              </a:solidFill>
            </a:endParaRPr>
          </a:p>
        </p:txBody>
      </p:sp>
      <p:sp>
        <p:nvSpPr>
          <p:cNvPr id="14339" name="Rectangle 6"/>
          <p:cNvSpPr>
            <a:spLocks noGrp="1" noChangeArrowheads="1"/>
          </p:cNvSpPr>
          <p:nvPr>
            <p:ph type="body" sz="half" idx="2"/>
          </p:nvPr>
        </p:nvSpPr>
        <p:spPr>
          <a:xfrm>
            <a:off x="285721" y="1571612"/>
            <a:ext cx="3857652" cy="4714908"/>
          </a:xfrm>
        </p:spPr>
        <p:txBody>
          <a:bodyPr/>
          <a:lstStyle/>
          <a:p>
            <a:pPr marL="0" indent="0" algn="just" eaLnBrk="1" hangingPunct="1">
              <a:spcBef>
                <a:spcPts val="0"/>
              </a:spcBef>
              <a:buFontTx/>
              <a:buNone/>
            </a:pPr>
            <a:r>
              <a:rPr lang="en-US" sz="1700" b="1" dirty="0" smtClean="0">
                <a:solidFill>
                  <a:srgbClr val="7030A0"/>
                </a:solidFill>
                <a:latin typeface="Century" pitchFamily="18" charset="0"/>
              </a:rPr>
              <a:t>SMS </a:t>
            </a:r>
            <a:r>
              <a:rPr lang="en-US" sz="1800" b="1" dirty="0" smtClean="0">
                <a:solidFill>
                  <a:srgbClr val="7030A0"/>
                </a:solidFill>
                <a:latin typeface="Century" pitchFamily="18" charset="0"/>
              </a:rPr>
              <a:t>(Short Message Service) </a:t>
            </a:r>
          </a:p>
          <a:p>
            <a:pPr marL="0" indent="0" algn="just" eaLnBrk="1" hangingPunct="1">
              <a:spcBef>
                <a:spcPts val="0"/>
              </a:spcBef>
              <a:buFontTx/>
              <a:buNone/>
            </a:pPr>
            <a:r>
              <a:rPr lang="en-US" sz="1800" b="1" dirty="0" smtClean="0">
                <a:solidFill>
                  <a:srgbClr val="7030A0"/>
                </a:solidFill>
                <a:latin typeface="Century" pitchFamily="18" charset="0"/>
              </a:rPr>
              <a:t>The first message was ‘Merry Christmas’</a:t>
            </a:r>
          </a:p>
          <a:p>
            <a:pPr marL="0" indent="0" algn="just" eaLnBrk="1" hangingPunct="1">
              <a:spcBef>
                <a:spcPts val="0"/>
              </a:spcBef>
              <a:buFontTx/>
              <a:buNone/>
            </a:pPr>
            <a:endParaRPr lang="en-US" sz="1800" dirty="0" smtClean="0"/>
          </a:p>
          <a:p>
            <a:pPr marL="0" indent="0" algn="just" eaLnBrk="1" hangingPunct="1">
              <a:spcBef>
                <a:spcPts val="0"/>
              </a:spcBef>
              <a:buFontTx/>
              <a:buNone/>
            </a:pPr>
            <a:endParaRPr lang="en-US" sz="1800" dirty="0" smtClean="0"/>
          </a:p>
          <a:p>
            <a:pPr marL="0" indent="0" algn="just" eaLnBrk="1" hangingPunct="1">
              <a:spcBef>
                <a:spcPts val="0"/>
              </a:spcBef>
              <a:buNone/>
            </a:pPr>
            <a:r>
              <a:rPr lang="en-US" sz="1800" dirty="0" smtClean="0">
                <a:latin typeface="Bodoni MT" pitchFamily="18" charset="0"/>
              </a:rPr>
              <a:t>Neil </a:t>
            </a:r>
            <a:r>
              <a:rPr lang="en-US" sz="1800" dirty="0" err="1" smtClean="0">
                <a:latin typeface="Bodoni MT" pitchFamily="18" charset="0"/>
              </a:rPr>
              <a:t>Papworth</a:t>
            </a:r>
            <a:r>
              <a:rPr lang="en-US" sz="1800" dirty="0" smtClean="0">
                <a:latin typeface="Bodoni MT" pitchFamily="18" charset="0"/>
              </a:rPr>
              <a:t> is the engineer who sent the world’s very first SMS/text to a mobile phone. On December 3, 1992, Neil sent a text to Vodafone executive Richard Jarvis, saying ‘Merry Christmas’. Little did they know they were setting the foundation for a 20-year long habit enthralling billions of teenagers (and unnerving their parents). </a:t>
            </a:r>
            <a:endParaRPr lang="ru-RU" sz="1800" dirty="0" smtClean="0"/>
          </a:p>
          <a:p>
            <a:pPr marL="0" indent="0" algn="just" eaLnBrk="1" hangingPunct="1">
              <a:spcBef>
                <a:spcPts val="0"/>
              </a:spcBef>
              <a:buFontTx/>
              <a:buNone/>
            </a:pPr>
            <a:endParaRPr lang="ru-RU" sz="1700" dirty="0" smtClean="0"/>
          </a:p>
        </p:txBody>
      </p:sp>
      <p:pic>
        <p:nvPicPr>
          <p:cNvPr id="1026" name="Picture 2"/>
          <p:cNvPicPr>
            <a:picLocks noChangeAspect="1" noChangeArrowheads="1"/>
          </p:cNvPicPr>
          <p:nvPr/>
        </p:nvPicPr>
        <p:blipFill>
          <a:blip r:embed="rId2" cstate="email"/>
          <a:srcRect/>
          <a:stretch>
            <a:fillRect/>
          </a:stretch>
        </p:blipFill>
        <p:spPr bwMode="auto">
          <a:xfrm>
            <a:off x="4643438" y="928670"/>
            <a:ext cx="2643174" cy="240288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email"/>
          <a:srcRect/>
          <a:stretch>
            <a:fillRect/>
          </a:stretch>
        </p:blipFill>
        <p:spPr bwMode="auto">
          <a:xfrm>
            <a:off x="6476994" y="4572008"/>
            <a:ext cx="2667006" cy="2000254"/>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email"/>
          <a:srcRect/>
          <a:stretch>
            <a:fillRect/>
          </a:stretch>
        </p:blipFill>
        <p:spPr bwMode="auto">
          <a:xfrm>
            <a:off x="5643570" y="2857496"/>
            <a:ext cx="2667005" cy="2000254"/>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99FF66"/>
            </a:gs>
            <a:gs pos="50000">
              <a:srgbClr val="FFC1FF">
                <a:alpha val="60000"/>
              </a:srgbClr>
            </a:gs>
            <a:gs pos="100000">
              <a:srgbClr val="CFDBFD"/>
            </a:gs>
            <a:gs pos="91000">
              <a:srgbClr val="FFFF00"/>
            </a:gs>
          </a:gsLst>
          <a:lin ang="2700000" scaled="1"/>
        </a:gradFill>
        <a:effectLst/>
      </p:bgPr>
    </p:bg>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a:xfrm>
            <a:off x="428596" y="214290"/>
            <a:ext cx="8229600" cy="511156"/>
          </a:xfrm>
        </p:spPr>
        <p:txBody>
          <a:bodyPr/>
          <a:lstStyle/>
          <a:p>
            <a:pPr algn="l" eaLnBrk="1" hangingPunct="1"/>
            <a:r>
              <a:rPr lang="en-US" sz="1800" b="1" dirty="0" smtClean="0"/>
              <a:t>8. Name the sports that come from England. </a:t>
            </a:r>
            <a:endParaRPr lang="ru-RU" sz="1800" b="1" i="1" dirty="0" smtClean="0">
              <a:solidFill>
                <a:srgbClr val="0000FF"/>
              </a:solidFill>
            </a:endParaRPr>
          </a:p>
        </p:txBody>
      </p:sp>
      <p:sp>
        <p:nvSpPr>
          <p:cNvPr id="14339" name="Rectangle 6"/>
          <p:cNvSpPr>
            <a:spLocks noGrp="1" noChangeArrowheads="1"/>
          </p:cNvSpPr>
          <p:nvPr>
            <p:ph type="body" sz="half" idx="2"/>
          </p:nvPr>
        </p:nvSpPr>
        <p:spPr>
          <a:xfrm>
            <a:off x="3571868" y="714356"/>
            <a:ext cx="5357850" cy="6000792"/>
          </a:xfrm>
        </p:spPr>
        <p:txBody>
          <a:bodyPr/>
          <a:lstStyle/>
          <a:p>
            <a:pPr marL="0" indent="0" algn="just" eaLnBrk="1" hangingPunct="1">
              <a:spcBef>
                <a:spcPts val="0"/>
              </a:spcBef>
              <a:buNone/>
            </a:pPr>
            <a:r>
              <a:rPr lang="en-US" sz="2000" dirty="0" smtClean="0">
                <a:latin typeface="Book Antiqua" pitchFamily="18" charset="0"/>
                <a:cs typeface="Arial" charset="0"/>
              </a:rPr>
              <a:t> </a:t>
            </a:r>
            <a:r>
              <a:rPr lang="en-US" sz="1600" dirty="0" smtClean="0">
                <a:latin typeface="Book Antiqua" pitchFamily="18" charset="0"/>
                <a:cs typeface="Arial" charset="0"/>
              </a:rPr>
              <a:t>Many of the world's famous sports began in Britain, including </a:t>
            </a:r>
            <a:r>
              <a:rPr lang="en-US" sz="1800" b="1" dirty="0" smtClean="0">
                <a:solidFill>
                  <a:srgbClr val="6600CC"/>
                </a:solidFill>
                <a:latin typeface="Book Antiqua" pitchFamily="18" charset="0"/>
                <a:cs typeface="Arial" charset="0"/>
              </a:rPr>
              <a:t>cricket, football, lawn tennis, bowling,  golf,  rugby, badminton, darts</a:t>
            </a:r>
            <a:r>
              <a:rPr lang="en-US" sz="1800" dirty="0" smtClean="0">
                <a:solidFill>
                  <a:srgbClr val="6600CC"/>
                </a:solidFill>
                <a:latin typeface="Book Antiqua" pitchFamily="18" charset="0"/>
                <a:cs typeface="Arial" charset="0"/>
              </a:rPr>
              <a:t> </a:t>
            </a:r>
            <a:r>
              <a:rPr lang="en-US" sz="1600" dirty="0" smtClean="0">
                <a:latin typeface="Book Antiqua" pitchFamily="18" charset="0"/>
                <a:cs typeface="Arial" charset="0"/>
              </a:rPr>
              <a:t>and others.</a:t>
            </a:r>
          </a:p>
          <a:p>
            <a:pPr marL="0" indent="0" algn="just" eaLnBrk="1" hangingPunct="1">
              <a:spcBef>
                <a:spcPts val="0"/>
              </a:spcBef>
              <a:buNone/>
            </a:pPr>
            <a:endParaRPr lang="en-US" sz="1200" dirty="0" smtClean="0"/>
          </a:p>
          <a:p>
            <a:pPr marL="0" indent="0" algn="just" eaLnBrk="1" hangingPunct="1">
              <a:spcBef>
                <a:spcPts val="0"/>
              </a:spcBef>
              <a:buNone/>
            </a:pPr>
            <a:r>
              <a:rPr lang="en-US" sz="1400" b="1" dirty="0" smtClean="0">
                <a:solidFill>
                  <a:srgbClr val="FF0000"/>
                </a:solidFill>
                <a:latin typeface="Times New Roman" pitchFamily="18" charset="0"/>
                <a:cs typeface="Times New Roman" pitchFamily="18" charset="0"/>
              </a:rPr>
              <a:t>    Cricket</a:t>
            </a:r>
            <a:r>
              <a:rPr lang="en-US" sz="1400" dirty="0" smtClean="0">
                <a:latin typeface="Times New Roman" pitchFamily="18" charset="0"/>
                <a:cs typeface="Times New Roman" pitchFamily="18" charset="0"/>
              </a:rPr>
              <a:t> (born in the </a:t>
            </a:r>
            <a:r>
              <a:rPr lang="en-US" sz="1400" dirty="0" err="1" smtClean="0">
                <a:latin typeface="Times New Roman" pitchFamily="18" charset="0"/>
                <a:cs typeface="Times New Roman" pitchFamily="18" charset="0"/>
              </a:rPr>
              <a:t>XIIIth</a:t>
            </a:r>
            <a:r>
              <a:rPr lang="en-US" sz="1400" dirty="0" smtClean="0">
                <a:latin typeface="Times New Roman" pitchFamily="18" charset="0"/>
                <a:cs typeface="Times New Roman" pitchFamily="18" charset="0"/>
              </a:rPr>
              <a:t> century) is the English national sport in summer. There are two teams. Each team has eleven players. They must wear white boots, a white shirt and white long trousers. </a:t>
            </a:r>
          </a:p>
          <a:p>
            <a:pPr marL="0" indent="0" algn="just" eaLnBrk="1" hangingPunct="1">
              <a:spcBef>
                <a:spcPts val="0"/>
              </a:spcBef>
              <a:buNone/>
            </a:pPr>
            <a:r>
              <a:rPr lang="en-US" sz="1400" b="1" dirty="0" smtClean="0">
                <a:solidFill>
                  <a:srgbClr val="FF0000"/>
                </a:solidFill>
                <a:latin typeface="Times New Roman" pitchFamily="18" charset="0"/>
                <a:cs typeface="Times New Roman" pitchFamily="18" charset="0"/>
              </a:rPr>
              <a:t>    Football</a:t>
            </a:r>
            <a:r>
              <a:rPr lang="en-US" sz="1400" dirty="0" smtClean="0">
                <a:latin typeface="Times New Roman" pitchFamily="18" charset="0"/>
                <a:cs typeface="Times New Roman" pitchFamily="18" charset="0"/>
              </a:rPr>
              <a:t>. Modern football was born in 1863 when the English Football Association was founded and the first basic rules were established.</a:t>
            </a:r>
          </a:p>
          <a:p>
            <a:pPr marL="0" indent="0" algn="just" eaLnBrk="1" hangingPunct="1">
              <a:spcBef>
                <a:spcPts val="0"/>
              </a:spcBef>
              <a:buNone/>
            </a:pPr>
            <a:r>
              <a:rPr lang="en-US" sz="1400" b="1" dirty="0" smtClean="0">
                <a:solidFill>
                  <a:srgbClr val="FF0000"/>
                </a:solidFill>
                <a:latin typeface="Times New Roman" pitchFamily="18" charset="0"/>
                <a:cs typeface="Times New Roman" pitchFamily="18" charset="0"/>
              </a:rPr>
              <a:t>   Rugby</a:t>
            </a:r>
            <a:r>
              <a:rPr lang="en-US" sz="1400" dirty="0" smtClean="0">
                <a:latin typeface="Times New Roman" pitchFamily="18" charset="0"/>
                <a:cs typeface="Times New Roman" pitchFamily="18" charset="0"/>
              </a:rPr>
              <a:t> originated from Rugby school in Warwickshire (1823). It is similar to football, but played with an oval ball. Players can carry the ball and tackle each other. </a:t>
            </a:r>
          </a:p>
          <a:p>
            <a:pPr marL="0" indent="0" algn="just" eaLnBrk="1" hangingPunct="1">
              <a:spcBef>
                <a:spcPts val="0"/>
              </a:spcBef>
              <a:buNone/>
            </a:pPr>
            <a:r>
              <a:rPr lang="en-US" sz="1400" b="1" dirty="0" smtClean="0">
                <a:solidFill>
                  <a:srgbClr val="FF0000"/>
                </a:solidFill>
                <a:latin typeface="Times New Roman" pitchFamily="18" charset="0"/>
                <a:cs typeface="Times New Roman" pitchFamily="18" charset="0"/>
              </a:rPr>
              <a:t>   Golf</a:t>
            </a:r>
            <a:r>
              <a:rPr lang="en-US" sz="1400" dirty="0" smtClean="0">
                <a:latin typeface="Times New Roman" pitchFamily="18" charset="0"/>
                <a:cs typeface="Times New Roman" pitchFamily="18" charset="0"/>
              </a:rPr>
              <a:t>  was born in Scotland in the </a:t>
            </a:r>
            <a:r>
              <a:rPr lang="en-US" sz="1400" dirty="0" err="1" smtClean="0">
                <a:latin typeface="Times New Roman" pitchFamily="18" charset="0"/>
                <a:cs typeface="Times New Roman" pitchFamily="18" charset="0"/>
              </a:rPr>
              <a:t>XIVth</a:t>
            </a:r>
            <a:r>
              <a:rPr lang="en-US" sz="1400" dirty="0" smtClean="0">
                <a:latin typeface="Times New Roman" pitchFamily="18" charset="0"/>
                <a:cs typeface="Times New Roman" pitchFamily="18" charset="0"/>
              </a:rPr>
              <a:t> century. Now there are over 400 golf courses in Scotland alone.</a:t>
            </a:r>
          </a:p>
          <a:p>
            <a:pPr marL="0" indent="0" algn="just" eaLnBrk="1" hangingPunct="1">
              <a:spcBef>
                <a:spcPts val="0"/>
              </a:spcBef>
              <a:buNone/>
            </a:pPr>
            <a:r>
              <a:rPr lang="en-US" sz="1400" b="1" dirty="0" smtClean="0">
                <a:solidFill>
                  <a:srgbClr val="FF0000"/>
                </a:solidFill>
                <a:latin typeface="Times New Roman" pitchFamily="18" charset="0"/>
                <a:cs typeface="Times New Roman" pitchFamily="18" charset="0"/>
              </a:rPr>
              <a:t>   Table tennis </a:t>
            </a:r>
            <a:r>
              <a:rPr lang="en-US" sz="1400" dirty="0" smtClean="0">
                <a:latin typeface="Times New Roman" pitchFamily="18" charset="0"/>
                <a:cs typeface="Times New Roman" pitchFamily="18" charset="0"/>
              </a:rPr>
              <a:t>was invented in England in 1880. It began with Cambridge University students using cigar boxes and champagne corks. </a:t>
            </a:r>
          </a:p>
          <a:p>
            <a:pPr marL="0" indent="0" algn="just" eaLnBrk="1" hangingPunct="1">
              <a:spcBef>
                <a:spcPts val="0"/>
              </a:spcBef>
              <a:buNone/>
            </a:pPr>
            <a:r>
              <a:rPr lang="en-US" sz="1400" b="1" dirty="0" smtClean="0">
                <a:solidFill>
                  <a:srgbClr val="FF0000"/>
                </a:solidFill>
                <a:latin typeface="Times New Roman" pitchFamily="18" charset="0"/>
                <a:cs typeface="Times New Roman" pitchFamily="18" charset="0"/>
              </a:rPr>
              <a:t>   Badminton</a:t>
            </a:r>
            <a:r>
              <a:rPr lang="en-US" sz="1400" dirty="0" smtClean="0">
                <a:latin typeface="Times New Roman" pitchFamily="18" charset="0"/>
                <a:cs typeface="Times New Roman" pitchFamily="18" charset="0"/>
              </a:rPr>
              <a:t> takes its name from the Duke of Beaufort’s country home, Badminton House, where the sport was first played in the 19th century.</a:t>
            </a:r>
          </a:p>
          <a:p>
            <a:pPr marL="0" indent="0" eaLnBrk="1" hangingPunct="1">
              <a:spcBef>
                <a:spcPts val="0"/>
              </a:spcBef>
              <a:buNone/>
            </a:pPr>
            <a:r>
              <a:rPr lang="en-US" sz="1400" dirty="0" smtClean="0">
                <a:latin typeface="Times New Roman" pitchFamily="18" charset="0"/>
                <a:cs typeface="Times New Roman" pitchFamily="18" charset="0"/>
              </a:rPr>
              <a:t>   The game of </a:t>
            </a:r>
            <a:r>
              <a:rPr lang="en-US" sz="1400" b="1" dirty="0" smtClean="0">
                <a:solidFill>
                  <a:srgbClr val="FF0000"/>
                </a:solidFill>
                <a:latin typeface="Times New Roman" pitchFamily="18" charset="0"/>
                <a:cs typeface="Times New Roman" pitchFamily="18" charset="0"/>
              </a:rPr>
              <a:t>darts</a:t>
            </a:r>
            <a:r>
              <a:rPr lang="en-US" sz="1400" dirty="0" smtClean="0">
                <a:latin typeface="Times New Roman" pitchFamily="18" charset="0"/>
                <a:cs typeface="Times New Roman" pitchFamily="18" charset="0"/>
              </a:rPr>
              <a:t>, as it is today, was invented in the north of England in a town called Grimsby.</a:t>
            </a:r>
            <a:r>
              <a:rPr lang="ru-RU" sz="1400" dirty="0" smtClean="0">
                <a:latin typeface="Times New Roman" pitchFamily="18" charset="0"/>
                <a:cs typeface="Times New Roman" pitchFamily="18" charset="0"/>
              </a:rPr>
              <a:t> </a:t>
            </a:r>
            <a:endParaRPr lang="en-US" sz="1400" dirty="0" smtClean="0">
              <a:latin typeface="Times New Roman" pitchFamily="18" charset="0"/>
              <a:cs typeface="Times New Roman" pitchFamily="18" charset="0"/>
            </a:endParaRPr>
          </a:p>
          <a:p>
            <a:pPr marL="0" indent="0" eaLnBrk="1" hangingPunct="1">
              <a:spcBef>
                <a:spcPts val="0"/>
              </a:spcBef>
              <a:buNone/>
            </a:pPr>
            <a:r>
              <a:rPr lang="en-US" sz="1400" dirty="0" smtClean="0">
                <a:latin typeface="Times New Roman" pitchFamily="18" charset="0"/>
                <a:cs typeface="Times New Roman" pitchFamily="18" charset="0"/>
              </a:rPr>
              <a:t>   The first </a:t>
            </a:r>
            <a:r>
              <a:rPr lang="en-US" sz="1400" b="1" dirty="0" smtClean="0">
                <a:solidFill>
                  <a:srgbClr val="FF0000"/>
                </a:solidFill>
                <a:latin typeface="Times New Roman" pitchFamily="18" charset="0"/>
                <a:cs typeface="Times New Roman" pitchFamily="18" charset="0"/>
              </a:rPr>
              <a:t>bowling</a:t>
            </a:r>
            <a:r>
              <a:rPr lang="en-US" sz="1400" dirty="0" smtClean="0">
                <a:latin typeface="Times New Roman" pitchFamily="18" charset="0"/>
                <a:cs typeface="Times New Roman" pitchFamily="18" charset="0"/>
              </a:rPr>
              <a:t> center opened in London in  1</a:t>
            </a:r>
            <a:r>
              <a:rPr lang="ru-RU" sz="1400" dirty="0" smtClean="0">
                <a:latin typeface="Times New Roman" pitchFamily="18" charset="0"/>
                <a:cs typeface="Times New Roman" pitchFamily="18" charset="0"/>
              </a:rPr>
              <a:t>45</a:t>
            </a:r>
            <a:r>
              <a:rPr lang="en-US" sz="1400" dirty="0" smtClean="0">
                <a:latin typeface="Times New Roman" pitchFamily="18" charset="0"/>
                <a:cs typeface="Times New Roman" pitchFamily="18" charset="0"/>
              </a:rPr>
              <a:t>5.</a:t>
            </a:r>
          </a:p>
          <a:p>
            <a:pPr marL="0" indent="0" algn="just" eaLnBrk="1" hangingPunct="1">
              <a:spcBef>
                <a:spcPts val="0"/>
              </a:spcBef>
              <a:buNone/>
            </a:pPr>
            <a:r>
              <a:rPr lang="en-US" sz="1400" dirty="0" smtClean="0">
                <a:latin typeface="Times New Roman" pitchFamily="18" charset="0"/>
                <a:cs typeface="Times New Roman" pitchFamily="18" charset="0"/>
              </a:rPr>
              <a:t>   </a:t>
            </a:r>
            <a:r>
              <a:rPr lang="en-US" sz="1400" b="1" dirty="0" smtClean="0">
                <a:solidFill>
                  <a:srgbClr val="FF0000"/>
                </a:solidFill>
                <a:latin typeface="Times New Roman" pitchFamily="18" charset="0"/>
                <a:cs typeface="Times New Roman" pitchFamily="18" charset="0"/>
              </a:rPr>
              <a:t>University Boat Race</a:t>
            </a:r>
            <a:r>
              <a:rPr lang="en-US" sz="1400" dirty="0" smtClean="0">
                <a:latin typeface="Times New Roman" pitchFamily="18" charset="0"/>
                <a:cs typeface="Times New Roman" pitchFamily="18" charset="0"/>
              </a:rPr>
              <a:t>. In the nineteenth century, students at Oxford and Cambridge, Britain's two oldest universities, were huge fans of rowing. In 1829, the two schools agreed to hold a race against each other for the first time on the Thames River and a tradition was born. </a:t>
            </a:r>
          </a:p>
          <a:p>
            <a:pPr marL="0" indent="0" eaLnBrk="1" hangingPunct="1">
              <a:spcBef>
                <a:spcPts val="0"/>
              </a:spcBef>
              <a:buNone/>
            </a:pPr>
            <a:endParaRPr lang="en-US" sz="1400" dirty="0" smtClean="0">
              <a:latin typeface="Times New Roman" pitchFamily="18" charset="0"/>
              <a:cs typeface="Times New Roman" pitchFamily="18" charset="0"/>
            </a:endParaRPr>
          </a:p>
          <a:p>
            <a:pPr marL="0" indent="0" eaLnBrk="1" hangingPunct="1">
              <a:spcBef>
                <a:spcPts val="0"/>
              </a:spcBef>
              <a:buNone/>
            </a:pPr>
            <a:endParaRPr lang="ru-RU" sz="1400" dirty="0" smtClean="0">
              <a:latin typeface="Times New Roman" pitchFamily="18" charset="0"/>
              <a:cs typeface="Times New Roman" pitchFamily="18" charset="0"/>
            </a:endParaRPr>
          </a:p>
          <a:p>
            <a:pPr marL="0" indent="0" eaLnBrk="1" hangingPunct="1">
              <a:spcBef>
                <a:spcPts val="0"/>
              </a:spcBef>
              <a:buNone/>
            </a:pPr>
            <a:endParaRPr lang="en-US" sz="1400" dirty="0" smtClean="0">
              <a:latin typeface="Times New Roman" pitchFamily="18" charset="0"/>
              <a:cs typeface="Times New Roman" pitchFamily="18" charset="0"/>
            </a:endParaRPr>
          </a:p>
          <a:p>
            <a:pPr marL="0" indent="0" eaLnBrk="1" hangingPunct="1">
              <a:spcBef>
                <a:spcPts val="0"/>
              </a:spcBef>
              <a:buNone/>
            </a:pPr>
            <a:r>
              <a:rPr lang="en-US" sz="1400" dirty="0" smtClean="0">
                <a:latin typeface="Times New Roman" pitchFamily="18" charset="0"/>
                <a:cs typeface="Times New Roman" pitchFamily="18" charset="0"/>
              </a:rPr>
              <a:t> </a:t>
            </a:r>
          </a:p>
        </p:txBody>
      </p:sp>
      <p:pic>
        <p:nvPicPr>
          <p:cNvPr id="4" name="Рисунок 3"/>
          <p:cNvPicPr/>
          <p:nvPr/>
        </p:nvPicPr>
        <p:blipFill>
          <a:blip r:embed="rId2" cstate="email"/>
          <a:srcRect/>
          <a:stretch>
            <a:fillRect/>
          </a:stretch>
        </p:blipFill>
        <p:spPr bwMode="auto">
          <a:xfrm>
            <a:off x="642910" y="2143116"/>
            <a:ext cx="2214578" cy="1000132"/>
          </a:xfrm>
          <a:prstGeom prst="rect">
            <a:avLst/>
          </a:prstGeom>
          <a:noFill/>
          <a:ln w="9525">
            <a:noFill/>
            <a:miter lim="800000"/>
            <a:headEnd/>
            <a:tailEnd/>
          </a:ln>
        </p:spPr>
      </p:pic>
      <p:pic>
        <p:nvPicPr>
          <p:cNvPr id="5" name="Рисунок 4" descr="rugby"/>
          <p:cNvPicPr/>
          <p:nvPr/>
        </p:nvPicPr>
        <p:blipFill>
          <a:blip r:embed="rId3" cstate="email"/>
          <a:srcRect/>
          <a:stretch>
            <a:fillRect/>
          </a:stretch>
        </p:blipFill>
        <p:spPr bwMode="auto">
          <a:xfrm>
            <a:off x="142844" y="857232"/>
            <a:ext cx="1357322" cy="1214446"/>
          </a:xfrm>
          <a:prstGeom prst="rect">
            <a:avLst/>
          </a:prstGeom>
          <a:noFill/>
          <a:ln w="9525">
            <a:noFill/>
            <a:miter lim="800000"/>
            <a:headEnd/>
            <a:tailEnd/>
          </a:ln>
        </p:spPr>
      </p:pic>
      <p:pic>
        <p:nvPicPr>
          <p:cNvPr id="6" name="Рисунок 5" descr="tennis"/>
          <p:cNvPicPr/>
          <p:nvPr/>
        </p:nvPicPr>
        <p:blipFill>
          <a:blip r:embed="rId4" cstate="email"/>
          <a:srcRect/>
          <a:stretch>
            <a:fillRect/>
          </a:stretch>
        </p:blipFill>
        <p:spPr bwMode="auto">
          <a:xfrm>
            <a:off x="1857356" y="857232"/>
            <a:ext cx="1428760" cy="1214446"/>
          </a:xfrm>
          <a:prstGeom prst="rect">
            <a:avLst/>
          </a:prstGeom>
          <a:noFill/>
          <a:ln w="9525">
            <a:noFill/>
            <a:miter lim="800000"/>
            <a:headEnd/>
            <a:tailEnd/>
          </a:ln>
        </p:spPr>
      </p:pic>
      <p:pic>
        <p:nvPicPr>
          <p:cNvPr id="7" name="Рисунок 6" descr="golf"/>
          <p:cNvPicPr/>
          <p:nvPr/>
        </p:nvPicPr>
        <p:blipFill>
          <a:blip r:embed="rId5" cstate="email"/>
          <a:srcRect/>
          <a:stretch>
            <a:fillRect/>
          </a:stretch>
        </p:blipFill>
        <p:spPr bwMode="auto">
          <a:xfrm>
            <a:off x="1357290" y="4286256"/>
            <a:ext cx="857256" cy="1214446"/>
          </a:xfrm>
          <a:prstGeom prst="rect">
            <a:avLst/>
          </a:prstGeom>
          <a:noFill/>
          <a:ln w="9525">
            <a:noFill/>
            <a:miter lim="800000"/>
            <a:headEnd/>
            <a:tailEnd/>
          </a:ln>
        </p:spPr>
      </p:pic>
      <p:pic>
        <p:nvPicPr>
          <p:cNvPr id="8" name="Рисунок 7" descr="tabl tennis"/>
          <p:cNvPicPr/>
          <p:nvPr/>
        </p:nvPicPr>
        <p:blipFill>
          <a:blip r:embed="rId6" cstate="email"/>
          <a:srcRect/>
          <a:stretch>
            <a:fillRect/>
          </a:stretch>
        </p:blipFill>
        <p:spPr bwMode="auto">
          <a:xfrm>
            <a:off x="2000232" y="3214686"/>
            <a:ext cx="1285884" cy="1000132"/>
          </a:xfrm>
          <a:prstGeom prst="rect">
            <a:avLst/>
          </a:prstGeom>
          <a:noFill/>
          <a:ln w="9525">
            <a:noFill/>
            <a:miter lim="800000"/>
            <a:headEnd/>
            <a:tailEnd/>
          </a:ln>
        </p:spPr>
      </p:pic>
      <p:pic>
        <p:nvPicPr>
          <p:cNvPr id="9" name="Рисунок 8" descr="badminton"/>
          <p:cNvPicPr/>
          <p:nvPr/>
        </p:nvPicPr>
        <p:blipFill>
          <a:blip r:embed="rId7" cstate="email"/>
          <a:srcRect/>
          <a:stretch>
            <a:fillRect/>
          </a:stretch>
        </p:blipFill>
        <p:spPr bwMode="auto">
          <a:xfrm>
            <a:off x="214282" y="3214686"/>
            <a:ext cx="1285884" cy="928694"/>
          </a:xfrm>
          <a:prstGeom prst="rect">
            <a:avLst/>
          </a:prstGeom>
          <a:noFill/>
          <a:ln w="9525">
            <a:noFill/>
            <a:miter lim="800000"/>
            <a:headEnd/>
            <a:tailEnd/>
          </a:ln>
        </p:spPr>
      </p:pic>
      <p:pic>
        <p:nvPicPr>
          <p:cNvPr id="10" name="Рисунок 9" descr="rowing"/>
          <p:cNvPicPr/>
          <p:nvPr/>
        </p:nvPicPr>
        <p:blipFill>
          <a:blip r:embed="rId8" cstate="email"/>
          <a:srcRect/>
          <a:stretch>
            <a:fillRect/>
          </a:stretch>
        </p:blipFill>
        <p:spPr bwMode="auto">
          <a:xfrm>
            <a:off x="214282" y="5500702"/>
            <a:ext cx="1571636" cy="1123952"/>
          </a:xfrm>
          <a:prstGeom prst="rect">
            <a:avLst/>
          </a:prstGeom>
          <a:noFill/>
          <a:ln w="9525">
            <a:noFill/>
            <a:miter lim="800000"/>
            <a:headEnd/>
            <a:tailEnd/>
          </a:ln>
        </p:spPr>
      </p:pic>
      <p:pic>
        <p:nvPicPr>
          <p:cNvPr id="11" name="Рисунок 10" descr="darts"/>
          <p:cNvPicPr/>
          <p:nvPr/>
        </p:nvPicPr>
        <p:blipFill>
          <a:blip r:embed="rId9" cstate="email"/>
          <a:srcRect/>
          <a:stretch>
            <a:fillRect/>
          </a:stretch>
        </p:blipFill>
        <p:spPr bwMode="auto">
          <a:xfrm>
            <a:off x="2000232" y="5500702"/>
            <a:ext cx="1357322" cy="105727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Техническая">
  <a:themeElements>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1773</TotalTime>
  <Words>1462</Words>
  <Application>Microsoft Office PowerPoint</Application>
  <PresentationFormat>Экран (4:3)</PresentationFormat>
  <Paragraphs>79</Paragraphs>
  <Slides>11</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11</vt:i4>
      </vt:variant>
    </vt:vector>
  </HeadingPairs>
  <TitlesOfParts>
    <vt:vector size="13" baseType="lpstr">
      <vt:lpstr>Техническая</vt:lpstr>
      <vt:lpstr>Оформление по умолчанию</vt:lpstr>
      <vt:lpstr>Слайд 1</vt:lpstr>
      <vt:lpstr>1. Whose nickname was “the grandmother of Europe”? What is her full name? </vt:lpstr>
      <vt:lpstr>2. An Oxford professor writes a fairy tale for his children. What  famous book is that? </vt:lpstr>
      <vt:lpstr>3. This famous British actor, writer and dramatist, filmmaker and public figure had a Russian surname.  He is Sir…? </vt:lpstr>
      <vt:lpstr>4. Special coins were minted on the Isle of Man with this animal on the reverse. What animal is it? What types of such coins have been released? </vt:lpstr>
      <vt:lpstr>5. Coins of what denomination are the most common in the world? </vt:lpstr>
      <vt:lpstr> 6. They often say “One moment!” in Great Britain when they ask to wait. But how long is this time measure? </vt:lpstr>
      <vt:lpstr> 7. This means of communication was invented in the United Kingdom exactly twenty years ago.  What is the name of this service and what was the text of the first message transmitted? </vt:lpstr>
      <vt:lpstr>8. Name the sports that come from England. </vt:lpstr>
      <vt:lpstr>9. What was special about  cups for men with moustache ? </vt:lpstr>
      <vt:lpstr> 10. What must all London taxicabs have in their boots?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Виктория Александрина</dc:title>
  <dc:creator>user</dc:creator>
  <cp:lastModifiedBy>user</cp:lastModifiedBy>
  <cp:revision>132</cp:revision>
  <dcterms:created xsi:type="dcterms:W3CDTF">2012-12-06T10:43:42Z</dcterms:created>
  <dcterms:modified xsi:type="dcterms:W3CDTF">2012-12-19T18:38:09Z</dcterms:modified>
</cp:coreProperties>
</file>